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5525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D55A-9FCF-48A4-8E29-F28744EE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B41A3-8D56-4686-B01C-1666891C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32A-BD5C-46B2-B4F6-754E96F7003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F6195-4C5D-4BE5-80B0-AEF78474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D34EC-5DEB-448F-8369-BC1E14D8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AFD-BBF9-471C-9EE4-D5321A76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88040-5BFA-42A6-B1DE-3089F144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C53E7-1B9C-439E-8728-347AD5574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5A037-7DFA-4DDE-BF99-CABFC4327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932A-BD5C-46B2-B4F6-754E96F7003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DE5B-7435-444E-9A5C-B32E7A762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BDE6-CFF0-4151-9B41-72D2B084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AFD-BBF9-471C-9EE4-D5321A76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E7B05-1905-4F0E-801B-EF5CAA0F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Managing Your Personal Brand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BF38B-E709-4740-97F0-32C040F38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898F05-2009-4B0E-88E3-CE4A81F4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Personal Brand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6857E-E9DD-477A-B8F6-E7A7CC9B5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FEAC6D-C1B7-4488-ADC2-85D80AC8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Personal Branding?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099D7-D94D-43F7-98E6-B004CC72D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21C76-F8E7-4EAD-81E9-61C9652C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your personal brand?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0410E-EEB5-4EAD-8C94-6153E4DE8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C7009A-BF00-40D5-B87D-5A2D473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Brand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E55C7-C415-4F1A-9EE1-320296B45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3E2B2F-B9B9-40B8-A3B0-69419823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Building Your Personal Brand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6658D-1C3D-4A49-9CCD-AF0A81160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EE3348-FC84-4036-AE63-1F547045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Your Personal Brand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5B9AF-6491-4465-B867-6E56D84C6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5F84C8-B68C-464A-A95B-287722F9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Your Personal Brand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BBC7F-F96A-410F-AD02-9A22FAB10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5A820C-DE6F-4465-87F9-AF1FBCA7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this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10722-E848-4769-AB8F-D88108BE9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CEBB8-00A3-4376-A780-2839E9F6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545559"/>
                </a:solidFill>
              </a:rPr>
              <a:t>Keep in Mind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A0349-0551-4811-9C5B-3CB173E13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AC395-0AB5-40D3-966C-6B79A313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your brand Change?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ADB64-E6B9-4BFF-8C13-21CCDBCDD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198413-A37C-437E-AE07-64DD2696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Project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0A81C-4D17-4873-BF60-825F3115A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3BA54-D3DC-41A2-9AC3-7329E4E3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4200"/>
              <a:t>Personal Brand advice From Carla Harris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4F018-6162-41BD-991C-E5DF3901A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E318B-50AF-4664-89CD-4857C672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Brand is most effective when: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7B4DE-18E7-4966-BC3E-61EEE4525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9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3701A5-A01E-472E-BDA0-220494F2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Additional Resources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22A15-AF2E-4700-B4A6-A8814F296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6765E1-784D-4A7F-AC39-B2F379E8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57572-6C2F-4437-9489-A2DC23226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2DA1D-8C10-4BE9-96C7-41B3B1C3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 Introductions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9FBEB-D946-45DF-B161-3E63B530C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5E13E4-1D20-4A1D-9139-72CE4D64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Company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5AE96-5FE3-4792-885A-DAE4A5B70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2EBC4-D59D-4A63-8BB2-E8C7FABE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have helped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C61F4-435E-4459-A920-C9F0243F9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92A65-5FEB-4D43-8D46-D7BDEB51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2FE73-DC35-410C-9A16-56D60515D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E3BA6-136B-4BD3-9188-C2F72824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Defining Brands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B8EBA-9A87-48F6-B5B6-3C5EC9A12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98241-B272-43A4-A41E-A88D4FD7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comes to mind?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4CB59-3D4A-4F11-BEEF-0471F31B4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1B452-4637-4E9D-9DA0-2E690015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comes to mind?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8CFD8-DDDF-4EAF-A73A-D15417884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Managing Your Personal Brand</vt:lpstr>
      <vt:lpstr>Integrated Project Management</vt:lpstr>
      <vt:lpstr>Presenter Introductions</vt:lpstr>
      <vt:lpstr>Our Company</vt:lpstr>
      <vt:lpstr>How we have helped</vt:lpstr>
      <vt:lpstr>Objective</vt:lpstr>
      <vt:lpstr>Defining Brands</vt:lpstr>
      <vt:lpstr>What comes to mind?</vt:lpstr>
      <vt:lpstr>What comes to mind?</vt:lpstr>
      <vt:lpstr>Personal Brand</vt:lpstr>
      <vt:lpstr>What is Personal Branding?</vt:lpstr>
      <vt:lpstr>What is your personal brand?</vt:lpstr>
      <vt:lpstr>Personal Brand Components</vt:lpstr>
      <vt:lpstr>Steps to Building Your Personal Brand</vt:lpstr>
      <vt:lpstr>Your Personal Brand Exercise</vt:lpstr>
      <vt:lpstr>Your Personal Brand Exercise</vt:lpstr>
      <vt:lpstr>How to Use this Information</vt:lpstr>
      <vt:lpstr>Keep in Mind</vt:lpstr>
      <vt:lpstr>Does your brand Change?</vt:lpstr>
      <vt:lpstr>Personal Brand advice From Carla Harris</vt:lpstr>
      <vt:lpstr>A Brand is most effective when:</vt:lpstr>
      <vt:lpstr>Additional Resources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Personal Brand</dc:title>
  <dc:creator>Laurie S</dc:creator>
  <cp:lastModifiedBy>Laurie S</cp:lastModifiedBy>
  <cp:revision>1</cp:revision>
  <dcterms:created xsi:type="dcterms:W3CDTF">2020-03-07T02:28:22Z</dcterms:created>
  <dcterms:modified xsi:type="dcterms:W3CDTF">2020-03-07T02:28:22Z</dcterms:modified>
</cp:coreProperties>
</file>