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2"/>
    <p:sldMasterId id="2147483686" r:id="rId3"/>
    <p:sldMasterId id="2147483698" r:id="rId4"/>
    <p:sldMasterId id="2147483710" r:id="rId5"/>
    <p:sldMasterId id="2147483723" r:id="rId6"/>
    <p:sldMasterId id="2147483777" r:id="rId7"/>
  </p:sldMasterIdLst>
  <p:notesMasterIdLst>
    <p:notesMasterId r:id="rId19"/>
  </p:notesMasterIdLst>
  <p:handoutMasterIdLst>
    <p:handoutMasterId r:id="rId20"/>
  </p:handoutMasterIdLst>
  <p:sldIdLst>
    <p:sldId id="256" r:id="rId8"/>
    <p:sldId id="444" r:id="rId9"/>
    <p:sldId id="445" r:id="rId10"/>
    <p:sldId id="447" r:id="rId11"/>
    <p:sldId id="426" r:id="rId12"/>
    <p:sldId id="448" r:id="rId13"/>
    <p:sldId id="449" r:id="rId14"/>
    <p:sldId id="450" r:id="rId15"/>
    <p:sldId id="452" r:id="rId16"/>
    <p:sldId id="451" r:id="rId17"/>
    <p:sldId id="453" r:id="rId18"/>
  </p:sldIdLst>
  <p:sldSz cx="9144000" cy="5143500" type="screen16x9"/>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44" autoAdjust="0"/>
    <p:restoredTop sz="96357" autoAdjust="0"/>
  </p:normalViewPr>
  <p:slideViewPr>
    <p:cSldViewPr>
      <p:cViewPr varScale="1">
        <p:scale>
          <a:sx n="113" d="100"/>
          <a:sy n="113" d="100"/>
        </p:scale>
        <p:origin x="989" y="91"/>
      </p:cViewPr>
      <p:guideLst>
        <p:guide orient="horz" pos="2160"/>
        <p:guide pos="2880"/>
        <p:guide orient="horz" pos="16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Master" Target="slideMasters/slideMaster6.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1.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4.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3866" tIns="46934" rIns="93866" bIns="46934" rtlCol="0"/>
          <a:lstStyle>
            <a:lvl1pPr algn="l">
              <a:defRPr sz="1200"/>
            </a:lvl1pPr>
          </a:lstStyle>
          <a:p>
            <a:endParaRPr lang="en-US"/>
          </a:p>
        </p:txBody>
      </p:sp>
      <p:sp>
        <p:nvSpPr>
          <p:cNvPr id="3" name="Date Placeholder 2"/>
          <p:cNvSpPr>
            <a:spLocks noGrp="1"/>
          </p:cNvSpPr>
          <p:nvPr>
            <p:ph type="dt" sz="quarter" idx="1"/>
          </p:nvPr>
        </p:nvSpPr>
        <p:spPr>
          <a:xfrm>
            <a:off x="4023094" y="0"/>
            <a:ext cx="3077739" cy="469424"/>
          </a:xfrm>
          <a:prstGeom prst="rect">
            <a:avLst/>
          </a:prstGeom>
        </p:spPr>
        <p:txBody>
          <a:bodyPr vert="horz" lIns="93866" tIns="46934" rIns="93866" bIns="46934" rtlCol="0"/>
          <a:lstStyle>
            <a:lvl1pPr algn="r">
              <a:defRPr sz="1200"/>
            </a:lvl1pPr>
          </a:lstStyle>
          <a:p>
            <a:fld id="{5ADC221D-F491-4C6D-9C96-544A908E1C8C}" type="datetimeFigureOut">
              <a:rPr lang="en-US" smtClean="0"/>
              <a:pPr/>
              <a:t>8/14/2020</a:t>
            </a:fld>
            <a:endParaRPr lang="en-US"/>
          </a:p>
        </p:txBody>
      </p:sp>
      <p:sp>
        <p:nvSpPr>
          <p:cNvPr id="4" name="Footer Placeholder 3"/>
          <p:cNvSpPr>
            <a:spLocks noGrp="1"/>
          </p:cNvSpPr>
          <p:nvPr>
            <p:ph type="ftr" sz="quarter" idx="2"/>
          </p:nvPr>
        </p:nvSpPr>
        <p:spPr>
          <a:xfrm>
            <a:off x="1" y="8917424"/>
            <a:ext cx="3077739" cy="469424"/>
          </a:xfrm>
          <a:prstGeom prst="rect">
            <a:avLst/>
          </a:prstGeom>
        </p:spPr>
        <p:txBody>
          <a:bodyPr vert="horz" lIns="93866" tIns="46934" rIns="93866" bIns="46934" rtlCol="0" anchor="b"/>
          <a:lstStyle>
            <a:lvl1pPr algn="l">
              <a:defRPr sz="1200"/>
            </a:lvl1pPr>
          </a:lstStyle>
          <a:p>
            <a:endParaRPr lang="en-US"/>
          </a:p>
        </p:txBody>
      </p:sp>
      <p:sp>
        <p:nvSpPr>
          <p:cNvPr id="5" name="Slide Number Placeholder 4"/>
          <p:cNvSpPr>
            <a:spLocks noGrp="1"/>
          </p:cNvSpPr>
          <p:nvPr>
            <p:ph type="sldNum" sz="quarter" idx="3"/>
          </p:nvPr>
        </p:nvSpPr>
        <p:spPr>
          <a:xfrm>
            <a:off x="4023094" y="8917424"/>
            <a:ext cx="3077739" cy="469424"/>
          </a:xfrm>
          <a:prstGeom prst="rect">
            <a:avLst/>
          </a:prstGeom>
        </p:spPr>
        <p:txBody>
          <a:bodyPr vert="horz" lIns="93866" tIns="46934" rIns="93866" bIns="46934" rtlCol="0" anchor="b"/>
          <a:lstStyle>
            <a:lvl1pPr algn="r">
              <a:defRPr sz="1200"/>
            </a:lvl1pPr>
          </a:lstStyle>
          <a:p>
            <a:fld id="{50F6737A-32D2-4BEE-99D8-60622A03A39F}" type="slidenum">
              <a:rPr lang="en-US" smtClean="0"/>
              <a:pPr/>
              <a:t>‹#›</a:t>
            </a:fld>
            <a:endParaRPr lang="en-US"/>
          </a:p>
        </p:txBody>
      </p:sp>
    </p:spTree>
    <p:extLst>
      <p:ext uri="{BB962C8B-B14F-4D97-AF65-F5344CB8AC3E}">
        <p14:creationId xmlns:p14="http://schemas.microsoft.com/office/powerpoint/2010/main" val="38841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3866" tIns="46934" rIns="93866" bIns="46934" rtlCol="0"/>
          <a:lstStyle>
            <a:lvl1pPr algn="l">
              <a:defRPr sz="1200"/>
            </a:lvl1pPr>
          </a:lstStyle>
          <a:p>
            <a:endParaRPr lang="en-US"/>
          </a:p>
        </p:txBody>
      </p:sp>
      <p:sp>
        <p:nvSpPr>
          <p:cNvPr id="3" name="Date Placeholder 2"/>
          <p:cNvSpPr>
            <a:spLocks noGrp="1"/>
          </p:cNvSpPr>
          <p:nvPr>
            <p:ph type="dt" idx="1"/>
          </p:nvPr>
        </p:nvSpPr>
        <p:spPr>
          <a:xfrm>
            <a:off x="4023094" y="0"/>
            <a:ext cx="3077739" cy="469424"/>
          </a:xfrm>
          <a:prstGeom prst="rect">
            <a:avLst/>
          </a:prstGeom>
        </p:spPr>
        <p:txBody>
          <a:bodyPr vert="horz" lIns="93866" tIns="46934" rIns="93866" bIns="46934" rtlCol="0"/>
          <a:lstStyle>
            <a:lvl1pPr algn="r">
              <a:defRPr sz="1200"/>
            </a:lvl1pPr>
          </a:lstStyle>
          <a:p>
            <a:fld id="{6C291FFE-C2E4-422C-ACA4-3BF32FDA804B}" type="datetimeFigureOut">
              <a:rPr lang="en-US" smtClean="0"/>
              <a:pPr/>
              <a:t>8/14/2020</a:t>
            </a:fld>
            <a:endParaRPr lang="en-US"/>
          </a:p>
        </p:txBody>
      </p:sp>
      <p:sp>
        <p:nvSpPr>
          <p:cNvPr id="4" name="Slide Image Placeholder 3"/>
          <p:cNvSpPr>
            <a:spLocks noGrp="1" noRot="1" noChangeAspect="1"/>
          </p:cNvSpPr>
          <p:nvPr>
            <p:ph type="sldImg" idx="2"/>
          </p:nvPr>
        </p:nvSpPr>
        <p:spPr>
          <a:xfrm>
            <a:off x="420688" y="703263"/>
            <a:ext cx="6261100" cy="3521075"/>
          </a:xfrm>
          <a:prstGeom prst="rect">
            <a:avLst/>
          </a:prstGeom>
          <a:noFill/>
          <a:ln w="12700">
            <a:solidFill>
              <a:prstClr val="black"/>
            </a:solidFill>
          </a:ln>
        </p:spPr>
        <p:txBody>
          <a:bodyPr vert="horz" lIns="93866" tIns="46934" rIns="93866" bIns="46934" rtlCol="0" anchor="ctr"/>
          <a:lstStyle/>
          <a:p>
            <a:endParaRPr lang="en-US"/>
          </a:p>
        </p:txBody>
      </p:sp>
      <p:sp>
        <p:nvSpPr>
          <p:cNvPr id="5" name="Notes Placeholder 4"/>
          <p:cNvSpPr>
            <a:spLocks noGrp="1"/>
          </p:cNvSpPr>
          <p:nvPr>
            <p:ph type="body" sz="quarter" idx="3"/>
          </p:nvPr>
        </p:nvSpPr>
        <p:spPr>
          <a:xfrm>
            <a:off x="710248" y="4459527"/>
            <a:ext cx="5681980" cy="4224815"/>
          </a:xfrm>
          <a:prstGeom prst="rect">
            <a:avLst/>
          </a:prstGeom>
        </p:spPr>
        <p:txBody>
          <a:bodyPr vert="horz" lIns="93866" tIns="46934" rIns="93866" bIns="4693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4"/>
            <a:ext cx="3077739" cy="469424"/>
          </a:xfrm>
          <a:prstGeom prst="rect">
            <a:avLst/>
          </a:prstGeom>
        </p:spPr>
        <p:txBody>
          <a:bodyPr vert="horz" lIns="93866" tIns="46934" rIns="93866" bIns="46934" rtlCol="0" anchor="b"/>
          <a:lstStyle>
            <a:lvl1pPr algn="l">
              <a:defRPr sz="1200"/>
            </a:lvl1pPr>
          </a:lstStyle>
          <a:p>
            <a:endParaRPr lang="en-US"/>
          </a:p>
        </p:txBody>
      </p:sp>
      <p:sp>
        <p:nvSpPr>
          <p:cNvPr id="7" name="Slide Number Placeholder 6"/>
          <p:cNvSpPr>
            <a:spLocks noGrp="1"/>
          </p:cNvSpPr>
          <p:nvPr>
            <p:ph type="sldNum" sz="quarter" idx="5"/>
          </p:nvPr>
        </p:nvSpPr>
        <p:spPr>
          <a:xfrm>
            <a:off x="4023094" y="8917424"/>
            <a:ext cx="3077739" cy="469424"/>
          </a:xfrm>
          <a:prstGeom prst="rect">
            <a:avLst/>
          </a:prstGeom>
        </p:spPr>
        <p:txBody>
          <a:bodyPr vert="horz" lIns="93866" tIns="46934" rIns="93866" bIns="46934" rtlCol="0" anchor="b"/>
          <a:lstStyle>
            <a:lvl1pPr algn="r">
              <a:defRPr sz="1200"/>
            </a:lvl1pPr>
          </a:lstStyle>
          <a:p>
            <a:fld id="{6E23CF7B-F55E-4C23-8E4D-F30496F3DCB2}" type="slidenum">
              <a:rPr lang="en-US" smtClean="0"/>
              <a:pPr/>
              <a:t>‹#›</a:t>
            </a:fld>
            <a:endParaRPr lang="en-US"/>
          </a:p>
        </p:txBody>
      </p:sp>
    </p:spTree>
    <p:extLst>
      <p:ext uri="{BB962C8B-B14F-4D97-AF65-F5344CB8AC3E}">
        <p14:creationId xmlns:p14="http://schemas.microsoft.com/office/powerpoint/2010/main" val="419997140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23CF7B-F55E-4C23-8E4D-F30496F3DCB2}" type="slidenum">
              <a:rPr lang="en-US" smtClean="0"/>
              <a:pPr/>
              <a:t>1</a:t>
            </a:fld>
            <a:endParaRPr lang="en-US" dirty="0"/>
          </a:p>
        </p:txBody>
      </p:sp>
    </p:spTree>
    <p:extLst>
      <p:ext uri="{BB962C8B-B14F-4D97-AF65-F5344CB8AC3E}">
        <p14:creationId xmlns:p14="http://schemas.microsoft.com/office/powerpoint/2010/main" val="2068281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5</a:t>
            </a:fld>
            <a:endParaRPr lang="en-US" dirty="0"/>
          </a:p>
        </p:txBody>
      </p:sp>
    </p:spTree>
    <p:extLst>
      <p:ext uri="{BB962C8B-B14F-4D97-AF65-F5344CB8AC3E}">
        <p14:creationId xmlns:p14="http://schemas.microsoft.com/office/powerpoint/2010/main" val="188298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6</a:t>
            </a:fld>
            <a:endParaRPr lang="en-US" dirty="0"/>
          </a:p>
        </p:txBody>
      </p:sp>
    </p:spTree>
    <p:extLst>
      <p:ext uri="{BB962C8B-B14F-4D97-AF65-F5344CB8AC3E}">
        <p14:creationId xmlns:p14="http://schemas.microsoft.com/office/powerpoint/2010/main" val="141221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7</a:t>
            </a:fld>
            <a:endParaRPr lang="en-US" dirty="0"/>
          </a:p>
        </p:txBody>
      </p:sp>
    </p:spTree>
    <p:extLst>
      <p:ext uri="{BB962C8B-B14F-4D97-AF65-F5344CB8AC3E}">
        <p14:creationId xmlns:p14="http://schemas.microsoft.com/office/powerpoint/2010/main" val="1124332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8</a:t>
            </a:fld>
            <a:endParaRPr lang="en-US" dirty="0"/>
          </a:p>
        </p:txBody>
      </p:sp>
    </p:spTree>
    <p:extLst>
      <p:ext uri="{BB962C8B-B14F-4D97-AF65-F5344CB8AC3E}">
        <p14:creationId xmlns:p14="http://schemas.microsoft.com/office/powerpoint/2010/main" val="2652629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9</a:t>
            </a:fld>
            <a:endParaRPr lang="en-US" dirty="0"/>
          </a:p>
        </p:txBody>
      </p:sp>
    </p:spTree>
    <p:extLst>
      <p:ext uri="{BB962C8B-B14F-4D97-AF65-F5344CB8AC3E}">
        <p14:creationId xmlns:p14="http://schemas.microsoft.com/office/powerpoint/2010/main" val="1142525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10</a:t>
            </a:fld>
            <a:endParaRPr lang="en-US" dirty="0"/>
          </a:p>
        </p:txBody>
      </p:sp>
    </p:spTree>
    <p:extLst>
      <p:ext uri="{BB962C8B-B14F-4D97-AF65-F5344CB8AC3E}">
        <p14:creationId xmlns:p14="http://schemas.microsoft.com/office/powerpoint/2010/main" val="543235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3CF7B-F55E-4C23-8E4D-F30496F3DCB2}" type="slidenum">
              <a:rPr lang="en-US" smtClean="0"/>
              <a:pPr/>
              <a:t>11</a:t>
            </a:fld>
            <a:endParaRPr lang="en-US" dirty="0"/>
          </a:p>
        </p:txBody>
      </p:sp>
    </p:spTree>
    <p:extLst>
      <p:ext uri="{BB962C8B-B14F-4D97-AF65-F5344CB8AC3E}">
        <p14:creationId xmlns:p14="http://schemas.microsoft.com/office/powerpoint/2010/main" val="332606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fld id="{7FD87432-E6AC-4038-B47F-42AA7A5AF20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fld id="{92DE002A-8C48-4BFE-9063-5C0C458D2E3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382000" y="4514850"/>
            <a:ext cx="533400" cy="273844"/>
          </a:xfrm>
          <a:prstGeom prst="rect">
            <a:avLst/>
          </a:prstGeom>
        </p:spPr>
        <p:txBody>
          <a:bodyPr/>
          <a:lstStyle/>
          <a:p>
            <a:fld id="{E41C5CA9-D9C5-4458-A95E-C20F043999AB}" type="slidenum">
              <a:rPr lang="en-US" smtClean="0"/>
              <a:pPr/>
              <a:t>‹#›</a:t>
            </a:fld>
            <a:endParaRPr lang="en-US"/>
          </a:p>
        </p:txBody>
      </p:sp>
    </p:spTree>
    <p:extLst>
      <p:ext uri="{BB962C8B-B14F-4D97-AF65-F5344CB8AC3E}">
        <p14:creationId xmlns:p14="http://schemas.microsoft.com/office/powerpoint/2010/main" val="2849640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382000" y="4514850"/>
            <a:ext cx="533400" cy="273844"/>
          </a:xfrm>
          <a:prstGeom prst="rect">
            <a:avLst/>
          </a:prstGeom>
        </p:spPr>
        <p:txBody>
          <a:bodyPr/>
          <a:lstStyle/>
          <a:p>
            <a:fld id="{E41C5CA9-D9C5-4458-A95E-C20F043999AB}" type="slidenum">
              <a:rPr lang="en-US" smtClean="0"/>
              <a:pPr/>
              <a:t>‹#›</a:t>
            </a:fld>
            <a:endParaRPr lang="en-US"/>
          </a:p>
        </p:txBody>
      </p:sp>
    </p:spTree>
    <p:extLst>
      <p:ext uri="{BB962C8B-B14F-4D97-AF65-F5344CB8AC3E}">
        <p14:creationId xmlns:p14="http://schemas.microsoft.com/office/powerpoint/2010/main" val="15954290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219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A63725AD-1159-425E-BC31-3EA928783D00}"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C456E29B-09C7-44F3-B93B-A657812337DF}"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843C0D06-C033-4932-9FF5-6526515F778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CAA5EF89-9927-4344-BFB7-D9800488A1F2}"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F900EA37-0E3D-4BBB-A6F4-A3BC6B457341}"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8382000" y="4514850"/>
            <a:ext cx="533400" cy="273844"/>
          </a:xfrm>
          <a:prstGeom prst="rect">
            <a:avLst/>
          </a:prstGeom>
        </p:spPr>
        <p:txBody>
          <a:bodyPr/>
          <a:lstStyle/>
          <a:p>
            <a:fld id="{E41C5CA9-D9C5-4458-A95E-C20F043999AB}" type="slidenum">
              <a:rPr lang="en-US" smtClean="0"/>
              <a:pPr/>
              <a:t>‹#›</a:t>
            </a:fld>
            <a:endParaRPr lang="en-US"/>
          </a:p>
        </p:txBody>
      </p:sp>
    </p:spTree>
    <p:extLst>
      <p:ext uri="{BB962C8B-B14F-4D97-AF65-F5344CB8AC3E}">
        <p14:creationId xmlns:p14="http://schemas.microsoft.com/office/powerpoint/2010/main" val="37956811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143000"/>
            <a:ext cx="38100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38100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85750"/>
            <a:ext cx="7772400" cy="800100"/>
          </a:xfrm>
        </p:spPr>
        <p:txBody>
          <a:bodyPr/>
          <a:lstStyle/>
          <a:p>
            <a:r>
              <a:rPr lang="en-US"/>
              <a:t>Click to edit Master title style</a:t>
            </a:r>
          </a:p>
        </p:txBody>
      </p:sp>
      <p:sp>
        <p:nvSpPr>
          <p:cNvPr id="3" name="Text Placeholder 2"/>
          <p:cNvSpPr>
            <a:spLocks noGrp="1"/>
          </p:cNvSpPr>
          <p:nvPr>
            <p:ph type="body" sz="half" idx="1"/>
          </p:nvPr>
        </p:nvSpPr>
        <p:spPr>
          <a:xfrm>
            <a:off x="685800" y="1143000"/>
            <a:ext cx="3810000"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143000"/>
            <a:ext cx="3810000" cy="3200400"/>
          </a:xfrm>
        </p:spPr>
        <p:txBody>
          <a:bodyPr/>
          <a:lstStyle/>
          <a:p>
            <a:pPr lvl="0"/>
            <a:r>
              <a:rPr lang="en-US" noProof="0"/>
              <a:t>Click icon to add chart</a:t>
            </a:r>
          </a:p>
        </p:txBody>
      </p:sp>
      <p:sp>
        <p:nvSpPr>
          <p:cNvPr id="5" name="Date Placeholder 4"/>
          <p:cNvSpPr>
            <a:spLocks noGrp="1"/>
          </p:cNvSpPr>
          <p:nvPr>
            <p:ph type="dt" sz="half" idx="10"/>
          </p:nvPr>
        </p:nvSpPr>
        <p:spPr>
          <a:xfrm>
            <a:off x="685800" y="4894660"/>
            <a:ext cx="1905000" cy="342900"/>
          </a:xfrm>
        </p:spPr>
        <p:txBody>
          <a:bodyPr/>
          <a:lstStyle>
            <a:lvl1pPr eaLnBrk="1" fontAlgn="auto" hangingPunct="1">
              <a:spcBef>
                <a:spcPts val="0"/>
              </a:spcBef>
              <a:spcAft>
                <a:spcPts val="0"/>
              </a:spcAft>
              <a:defRPr sz="2400" smtClean="0">
                <a:latin typeface="Times" charset="0"/>
              </a:defRPr>
            </a:lvl1pPr>
          </a:lstStyle>
          <a:p>
            <a:pPr>
              <a:defRPr/>
            </a:pPr>
            <a:endParaRPr lang="en-US" sz="1000">
              <a:solidFill>
                <a:srgbClr val="45556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userDrawn="1">
  <p:cSld name="6_Title and Content">
    <p:spTree>
      <p:nvGrpSpPr>
        <p:cNvPr id="1" name=""/>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userDrawn="1">
  <p:cSld name="7_Title and Content">
    <p:spTree>
      <p:nvGrpSpPr>
        <p:cNvPr id="1" name=""/>
        <p:cNvGrpSpPr/>
        <p:nvPr/>
      </p:nvGrpSpPr>
      <p:grpSpPr>
        <a:xfrm>
          <a:off x="0" y="0"/>
          <a:ext cx="0" cy="0"/>
          <a:chOff x="0" y="0"/>
          <a:chExt cx="0" cy="0"/>
        </a:xfrm>
      </p:grpSpPr>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userDrawn="1">
  <p:cSld name="8_Title and Content">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userDrawn="1">
  <p:cSld name="9_Title and Content">
    <p:spTree>
      <p:nvGrpSpPr>
        <p:cNvPr id="1" name=""/>
        <p:cNvGrpSpPr/>
        <p:nvPr/>
      </p:nvGrpSpPr>
      <p:grpSpPr>
        <a:xfrm>
          <a:off x="0" y="0"/>
          <a:ext cx="0" cy="0"/>
          <a:chOff x="0" y="0"/>
          <a:chExt cx="0" cy="0"/>
        </a:xfrm>
      </p:grpSpPr>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userDrawn="1">
  <p:cSld name="10_Title and Content">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6FB641F2-AB6B-4FEF-848C-84206762B2F7}"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C3FA73DC-8C2F-4ECE-8B5C-20B6DE030A4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fld id="{5907D061-2DCD-4DBF-B998-46D15503EA17}"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2424F61E-0E4D-4661-A48A-D4C471E6D07F}"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B6DE6CF0-23DF-4314-8A1F-153E14D11350}"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3"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endParaRPr lang="en-US"/>
          </a:p>
        </p:txBody>
      </p:sp>
      <p:sp>
        <p:nvSpPr>
          <p:cNvPr id="4"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fld id="{C880AC19-88D9-493E-9F9A-98E0A2086BC5}"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461439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763704-7AAF-413F-9144-A68BD9132D7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3606420946"/>
      </p:ext>
    </p:extLst>
  </p:cSld>
  <p:clrMapOvr>
    <a:masterClrMapping/>
  </p:clrMapOvr>
  <p:hf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763704-7AAF-413F-9144-A68BD9132D7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4262376735"/>
      </p:ext>
    </p:extLst>
  </p:cSld>
  <p:clrMapOvr>
    <a:masterClrMapping/>
  </p:clrMapOvr>
  <p:hf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763704-7AAF-413F-9144-A68BD9132D7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2559329794"/>
      </p:ext>
    </p:extLst>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763704-7AAF-413F-9144-A68BD9132D7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3883619714"/>
      </p:ext>
    </p:extLst>
  </p:cSld>
  <p:clrMapOvr>
    <a:masterClrMapping/>
  </p:clrMapOvr>
  <p:hf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763704-7AAF-413F-9144-A68BD9132D71}"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3935852181"/>
      </p:ext>
    </p:extLst>
  </p:cSld>
  <p:clrMapOvr>
    <a:masterClrMapping/>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763704-7AAF-413F-9144-A68BD9132D71}"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392780926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fld id="{EA3EE401-B3BE-4A19-9B7D-7A1A0387E8A5}"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63725AD-1159-425E-BC31-3EA928783D00}" type="slidenum">
              <a:rPr lang="en-US" smtClean="0"/>
              <a:pPr>
                <a:defRPr/>
              </a:pPr>
              <a:t>‹#›</a:t>
            </a:fld>
            <a:endParaRPr lang="en-US"/>
          </a:p>
        </p:txBody>
      </p:sp>
    </p:spTree>
    <p:extLst>
      <p:ext uri="{BB962C8B-B14F-4D97-AF65-F5344CB8AC3E}">
        <p14:creationId xmlns:p14="http://schemas.microsoft.com/office/powerpoint/2010/main" val="400073382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A763704-7AAF-413F-9144-A68BD9132D7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2256943206"/>
      </p:ext>
    </p:extLst>
  </p:cSld>
  <p:clrMapOvr>
    <a:masterClrMapping/>
  </p:clrMapOvr>
  <p:hf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A763704-7AAF-413F-9144-A68BD9132D71}"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320857287"/>
      </p:ext>
    </p:extLst>
  </p:cSld>
  <p:clrMapOvr>
    <a:masterClrMapping/>
  </p:clrMapOvr>
  <p:hf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763704-7AAF-413F-9144-A68BD9132D7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1199276065"/>
      </p:ext>
    </p:extLst>
  </p:cSld>
  <p:clrMapOvr>
    <a:masterClrMapping/>
  </p:clrMapOvr>
  <p:hf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763704-7AAF-413F-9144-A68BD9132D71}"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0B86-C9D3-484F-8744-65F63EB4709B}" type="slidenum">
              <a:rPr lang="en-US" smtClean="0"/>
              <a:t>‹#›</a:t>
            </a:fld>
            <a:endParaRPr lang="en-US"/>
          </a:p>
        </p:txBody>
      </p:sp>
    </p:spTree>
    <p:extLst>
      <p:ext uri="{BB962C8B-B14F-4D97-AF65-F5344CB8AC3E}">
        <p14:creationId xmlns:p14="http://schemas.microsoft.com/office/powerpoint/2010/main" val="895395485"/>
      </p:ext>
    </p:extLst>
  </p:cSld>
  <p:clrMapOvr>
    <a:masterClrMapping/>
  </p:clrMapOvr>
  <p:hf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5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Date Placeholder 4"/>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3" name="Footer Placeholder 5"/>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6"/>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cs typeface="+mn-cs"/>
              </a:defRPr>
            </a:lvl1pPr>
          </a:lstStyle>
          <a:p>
            <a:pPr>
              <a:defRPr/>
            </a:pPr>
            <a:fld id="{7B81ED3E-D9B6-4672-B812-AC04796EDE4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1.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26" Type="http://schemas.openxmlformats.org/officeDocument/2006/relationships/image" Target="../media/image2.jpeg"/><Relationship Id="rId3" Type="http://schemas.openxmlformats.org/officeDocument/2006/relationships/slideLayout" Target="../slideLayouts/slideLayout41.xml"/><Relationship Id="rId21" Type="http://schemas.openxmlformats.org/officeDocument/2006/relationships/slideLayout" Target="../slideLayouts/slideLayout59.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5" Type="http://schemas.openxmlformats.org/officeDocument/2006/relationships/image" Target="../media/image1.jpeg"/><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slideLayout" Target="../slideLayouts/slideLayout58.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24" Type="http://schemas.openxmlformats.org/officeDocument/2006/relationships/theme" Target="../theme/theme4.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23" Type="http://schemas.openxmlformats.org/officeDocument/2006/relationships/slideLayout" Target="../slideLayouts/slideLayout61.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 Id="rId22" Type="http://schemas.openxmlformats.org/officeDocument/2006/relationships/slideLayout" Target="../slideLayouts/slideLayout60.xml"/><Relationship Id="rId27"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5.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6.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914400" y="507206"/>
            <a:ext cx="7315200" cy="4114800"/>
          </a:xfrm>
          <a:prstGeom prst="rect">
            <a:avLst/>
          </a:prstGeom>
          <a:solidFill>
            <a:srgbClr val="E8E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MSIPCMf21041c2a7a0f4b7ae454b66" descr="{&quot;HashCode&quot;:-1330317080,&quot;Placement&quot;:&quot;Footer&quot;,&quot;Top&quot;:387.034332,&quot;Left&quot;:0.0}">
            <a:extLst>
              <a:ext uri="{FF2B5EF4-FFF2-40B4-BE49-F238E27FC236}">
                <a16:creationId xmlns:a16="http://schemas.microsoft.com/office/drawing/2014/main" id="{0B1B6448-B17B-4AC9-9BCC-D25987D69B38}"/>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748" r:id="rId1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2" name="MSIPCM8b034d8c8d657b8195fb0bf6" descr="{&quot;HashCode&quot;:-1330317080,&quot;Placement&quot;:&quot;Footer&quot;,&quot;Top&quot;:387.034332,&quot;Left&quot;:0.0}">
            <a:extLst>
              <a:ext uri="{FF2B5EF4-FFF2-40B4-BE49-F238E27FC236}">
                <a16:creationId xmlns:a16="http://schemas.microsoft.com/office/drawing/2014/main" id="{37E642DE-486B-4B9F-983C-28C3D0A733C3}"/>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735" r:id="rId12"/>
    <p:sldLayoutId id="2147483747" r:id="rId13"/>
    <p:sldLayoutId id="2147483763" r:id="rId14"/>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914400" y="507206"/>
            <a:ext cx="7315200" cy="4114800"/>
          </a:xfrm>
          <a:prstGeom prst="rect">
            <a:avLst/>
          </a:prstGeom>
          <a:solidFill>
            <a:srgbClr val="E8E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MSIPCMac8c42d3bcbb3a6351ce1419" descr="{&quot;HashCode&quot;:-1330317080,&quot;Placement&quot;:&quot;Footer&quot;,&quot;Top&quot;:387.034332,&quot;Left&quot;:0.0}">
            <a:extLst>
              <a:ext uri="{FF2B5EF4-FFF2-40B4-BE49-F238E27FC236}">
                <a16:creationId xmlns:a16="http://schemas.microsoft.com/office/drawing/2014/main" id="{FB23237F-1580-4DF7-ADFE-4BBE37B3298B}"/>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49" r:id="rId1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5" cstate="print"/>
          <a:srcRect/>
          <a:stretch>
            <a:fillRect/>
          </a:stretch>
        </a:blipFill>
        <a:effectLst/>
      </p:bgPr>
    </p:bg>
    <p:spTree>
      <p:nvGrpSpPr>
        <p:cNvPr id="1" name=""/>
        <p:cNvGrpSpPr/>
        <p:nvPr/>
      </p:nvGrpSpPr>
      <p:grpSpPr>
        <a:xfrm>
          <a:off x="0" y="0"/>
          <a:ext cx="0" cy="0"/>
          <a:chOff x="0" y="0"/>
          <a:chExt cx="0" cy="0"/>
        </a:xfrm>
      </p:grpSpPr>
      <p:pic>
        <p:nvPicPr>
          <p:cNvPr id="50178" name="Picture 8" descr="PMI4.jpg                                                       00703EF4MY HD                          BE93234D:"/>
          <p:cNvPicPr>
            <a:picLocks noChangeAspect="1" noChangeArrowheads="1"/>
          </p:cNvPicPr>
          <p:nvPr/>
        </p:nvPicPr>
        <p:blipFill>
          <a:blip r:embed="rId26" cstate="print"/>
          <a:srcRect/>
          <a:stretch>
            <a:fillRect/>
          </a:stretch>
        </p:blipFill>
        <p:spPr bwMode="auto">
          <a:xfrm>
            <a:off x="0" y="4650582"/>
            <a:ext cx="9145588" cy="492919"/>
          </a:xfrm>
          <a:prstGeom prst="rect">
            <a:avLst/>
          </a:prstGeom>
          <a:noFill/>
          <a:ln w="9525">
            <a:noFill/>
            <a:miter lim="800000"/>
            <a:headEnd/>
            <a:tailEnd/>
          </a:ln>
        </p:spPr>
      </p:pic>
      <p:sp>
        <p:nvSpPr>
          <p:cNvPr id="50179" name="Rectangle 2"/>
          <p:cNvSpPr>
            <a:spLocks noGrp="1" noChangeArrowheads="1"/>
          </p:cNvSpPr>
          <p:nvPr>
            <p:ph type="title"/>
          </p:nvPr>
        </p:nvSpPr>
        <p:spPr bwMode="auto">
          <a:xfrm>
            <a:off x="685800" y="285750"/>
            <a:ext cx="7772400"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50180" name="Rectangle 3"/>
          <p:cNvSpPr>
            <a:spLocks noGrp="1" noChangeArrowheads="1"/>
          </p:cNvSpPr>
          <p:nvPr>
            <p:ph type="body" idx="1"/>
          </p:nvPr>
        </p:nvSpPr>
        <p:spPr bwMode="auto">
          <a:xfrm>
            <a:off x="685800" y="1143000"/>
            <a:ext cx="77724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8115300" y="4894660"/>
            <a:ext cx="419100" cy="228600"/>
          </a:xfrm>
          <a:prstGeom prst="rect">
            <a:avLst/>
          </a:prstGeom>
          <a:noFill/>
          <a:ln w="9525">
            <a:noFill/>
            <a:miter lim="800000"/>
            <a:headEnd/>
            <a:tailEnd/>
          </a:ln>
          <a:effectLst/>
        </p:spPr>
        <p:txBody>
          <a:bodyPr anchor="ctr"/>
          <a:lstStyle/>
          <a:p>
            <a:pPr algn="r" eaLnBrk="0" hangingPunct="0">
              <a:defRPr/>
            </a:pPr>
            <a:fld id="{D1CA6B1D-E481-40F6-9227-4A02A0356CC7}" type="slidenum">
              <a:rPr lang="en-US" sz="1050">
                <a:solidFill>
                  <a:srgbClr val="FFFFFF"/>
                </a:solidFill>
                <a:latin typeface="+mn-lt"/>
                <a:cs typeface="+mn-cs"/>
              </a:rPr>
              <a:pPr algn="r" eaLnBrk="0" hangingPunct="0">
                <a:defRPr/>
              </a:pPr>
              <a:t>‹#›</a:t>
            </a:fld>
            <a:endParaRPr lang="en-US" sz="1050" dirty="0">
              <a:solidFill>
                <a:srgbClr val="455560"/>
              </a:solidFill>
              <a:latin typeface="+mn-lt"/>
              <a:cs typeface="+mn-cs"/>
            </a:endParaRPr>
          </a:p>
        </p:txBody>
      </p:sp>
      <p:sp>
        <p:nvSpPr>
          <p:cNvPr id="9" name="Date Placeholder 3"/>
          <p:cNvSpPr>
            <a:spLocks noGrp="1"/>
          </p:cNvSpPr>
          <p:nvPr>
            <p:ph type="dt" sz="quarter" idx="2"/>
          </p:nvPr>
        </p:nvSpPr>
        <p:spPr>
          <a:xfrm>
            <a:off x="1524000" y="4929188"/>
            <a:ext cx="2209800" cy="171450"/>
          </a:xfrm>
          <a:prstGeom prst="rect">
            <a:avLst/>
          </a:prstGeom>
        </p:spPr>
        <p:txBody>
          <a:bodyPr/>
          <a:lstStyle>
            <a:lvl1pPr eaLnBrk="0" hangingPunct="0">
              <a:defRPr sz="1050" smtClean="0">
                <a:solidFill>
                  <a:srgbClr val="FFFFFF"/>
                </a:solidFill>
                <a:latin typeface="+mn-lt"/>
                <a:cs typeface="+mn-cs"/>
              </a:defRPr>
            </a:lvl1pPr>
          </a:lstStyle>
          <a:p>
            <a:pPr>
              <a:defRPr/>
            </a:pPr>
            <a:endParaRPr lang="en-US"/>
          </a:p>
        </p:txBody>
      </p:sp>
      <p:pic>
        <p:nvPicPr>
          <p:cNvPr id="50183" name="Picture 6" descr="X:\Work\P\PMI\Logos\PMI_Logo_Wht_KO.png"/>
          <p:cNvPicPr>
            <a:picLocks noChangeAspect="1" noChangeArrowheads="1"/>
          </p:cNvPicPr>
          <p:nvPr/>
        </p:nvPicPr>
        <p:blipFill>
          <a:blip r:embed="rId27" cstate="print"/>
          <a:srcRect/>
          <a:stretch>
            <a:fillRect/>
          </a:stretch>
        </p:blipFill>
        <p:spPr bwMode="auto">
          <a:xfrm>
            <a:off x="795338" y="4951810"/>
            <a:ext cx="685800" cy="133350"/>
          </a:xfrm>
          <a:prstGeom prst="rect">
            <a:avLst/>
          </a:prstGeom>
          <a:noFill/>
          <a:ln w="9525">
            <a:noFill/>
            <a:miter lim="800000"/>
            <a:headEnd/>
            <a:tailEnd/>
          </a:ln>
        </p:spPr>
      </p:pic>
      <p:sp>
        <p:nvSpPr>
          <p:cNvPr id="2" name="MSIPCMd36c4d6c9dd469deb7be62a0" descr="{&quot;HashCode&quot;:-1330317080,&quot;Placement&quot;:&quot;Footer&quot;,&quot;Top&quot;:387.034332,&quot;Left&quot;:0.0}">
            <a:extLst>
              <a:ext uri="{FF2B5EF4-FFF2-40B4-BE49-F238E27FC236}">
                <a16:creationId xmlns:a16="http://schemas.microsoft.com/office/drawing/2014/main" id="{762B955B-355E-4331-825E-C6BA75356DEA}"/>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 id="2147483744" r:id="rId21"/>
    <p:sldLayoutId id="2147483745" r:id="rId22"/>
    <p:sldLayoutId id="2147483746" r:id="rId23"/>
  </p:sldLayoutIdLst>
  <p:hf hdr="0" ftr="0" dt="0"/>
  <p:txStyles>
    <p:titleStyle>
      <a:lvl1pPr algn="l" rtl="0" eaLnBrk="1" fontAlgn="base" hangingPunct="1">
        <a:spcBef>
          <a:spcPct val="0"/>
        </a:spcBef>
        <a:spcAft>
          <a:spcPct val="0"/>
        </a:spcAft>
        <a:defRPr sz="2800" b="1">
          <a:solidFill>
            <a:srgbClr val="007AC2"/>
          </a:solidFill>
          <a:latin typeface="+mj-lt"/>
          <a:ea typeface="+mj-ea"/>
          <a:cs typeface="+mj-cs"/>
        </a:defRPr>
      </a:lvl1pPr>
      <a:lvl2pPr algn="l" rtl="0" eaLnBrk="1" fontAlgn="base" hangingPunct="1">
        <a:spcBef>
          <a:spcPct val="0"/>
        </a:spcBef>
        <a:spcAft>
          <a:spcPct val="0"/>
        </a:spcAft>
        <a:defRPr sz="2800" b="1">
          <a:solidFill>
            <a:srgbClr val="007AC2"/>
          </a:solidFill>
          <a:latin typeface="Arial" charset="0"/>
        </a:defRPr>
      </a:lvl2pPr>
      <a:lvl3pPr algn="l" rtl="0" eaLnBrk="1" fontAlgn="base" hangingPunct="1">
        <a:spcBef>
          <a:spcPct val="0"/>
        </a:spcBef>
        <a:spcAft>
          <a:spcPct val="0"/>
        </a:spcAft>
        <a:defRPr sz="2800" b="1">
          <a:solidFill>
            <a:srgbClr val="007AC2"/>
          </a:solidFill>
          <a:latin typeface="Arial" charset="0"/>
        </a:defRPr>
      </a:lvl3pPr>
      <a:lvl4pPr algn="l" rtl="0" eaLnBrk="1" fontAlgn="base" hangingPunct="1">
        <a:spcBef>
          <a:spcPct val="0"/>
        </a:spcBef>
        <a:spcAft>
          <a:spcPct val="0"/>
        </a:spcAft>
        <a:defRPr sz="2800" b="1">
          <a:solidFill>
            <a:srgbClr val="007AC2"/>
          </a:solidFill>
          <a:latin typeface="Arial" charset="0"/>
        </a:defRPr>
      </a:lvl4pPr>
      <a:lvl5pPr algn="l" rtl="0" eaLnBrk="1" fontAlgn="base" hangingPunct="1">
        <a:spcBef>
          <a:spcPct val="0"/>
        </a:spcBef>
        <a:spcAft>
          <a:spcPct val="0"/>
        </a:spcAft>
        <a:defRPr sz="2800" b="1">
          <a:solidFill>
            <a:srgbClr val="007AC2"/>
          </a:solidFill>
          <a:latin typeface="Arial" charset="0"/>
        </a:defRPr>
      </a:lvl5pPr>
      <a:lvl6pPr marL="457200" algn="l" rtl="0" eaLnBrk="1" fontAlgn="base" hangingPunct="1">
        <a:spcBef>
          <a:spcPct val="0"/>
        </a:spcBef>
        <a:spcAft>
          <a:spcPct val="0"/>
        </a:spcAft>
        <a:defRPr sz="2800" b="1">
          <a:solidFill>
            <a:srgbClr val="007AC2"/>
          </a:solidFill>
          <a:latin typeface="Arial" charset="0"/>
        </a:defRPr>
      </a:lvl6pPr>
      <a:lvl7pPr marL="914400" algn="l" rtl="0" eaLnBrk="1" fontAlgn="base" hangingPunct="1">
        <a:spcBef>
          <a:spcPct val="0"/>
        </a:spcBef>
        <a:spcAft>
          <a:spcPct val="0"/>
        </a:spcAft>
        <a:defRPr sz="2800" b="1">
          <a:solidFill>
            <a:srgbClr val="007AC2"/>
          </a:solidFill>
          <a:latin typeface="Arial" charset="0"/>
        </a:defRPr>
      </a:lvl7pPr>
      <a:lvl8pPr marL="1371600" algn="l" rtl="0" eaLnBrk="1" fontAlgn="base" hangingPunct="1">
        <a:spcBef>
          <a:spcPct val="0"/>
        </a:spcBef>
        <a:spcAft>
          <a:spcPct val="0"/>
        </a:spcAft>
        <a:defRPr sz="2800" b="1">
          <a:solidFill>
            <a:srgbClr val="007AC2"/>
          </a:solidFill>
          <a:latin typeface="Arial" charset="0"/>
        </a:defRPr>
      </a:lvl8pPr>
      <a:lvl9pPr marL="1828800" algn="l" rtl="0" eaLnBrk="1" fontAlgn="base" hangingPunct="1">
        <a:spcBef>
          <a:spcPct val="0"/>
        </a:spcBef>
        <a:spcAft>
          <a:spcPct val="0"/>
        </a:spcAft>
        <a:defRPr sz="2800" b="1">
          <a:solidFill>
            <a:srgbClr val="007AC2"/>
          </a:solidFill>
          <a:latin typeface="Arial" charset="0"/>
        </a:defRPr>
      </a:lvl9pPr>
    </p:titleStyle>
    <p:bodyStyle>
      <a:lvl1pPr marL="342900" indent="-342900" algn="l" rtl="0" eaLnBrk="1" fontAlgn="base" hangingPunct="1">
        <a:lnSpc>
          <a:spcPct val="130000"/>
        </a:lnSpc>
        <a:spcBef>
          <a:spcPct val="20000"/>
        </a:spcBef>
        <a:spcAft>
          <a:spcPct val="0"/>
        </a:spcAft>
        <a:buClr>
          <a:srgbClr val="007AC2"/>
        </a:buClr>
        <a:buChar char="•"/>
        <a:defRPr sz="2000">
          <a:solidFill>
            <a:srgbClr val="455560"/>
          </a:solidFill>
          <a:latin typeface="+mn-lt"/>
          <a:ea typeface="+mn-ea"/>
          <a:cs typeface="+mn-cs"/>
        </a:defRPr>
      </a:lvl1pPr>
      <a:lvl2pPr marL="742950" indent="-285750" algn="l" rtl="0" eaLnBrk="1" fontAlgn="base" hangingPunct="1">
        <a:lnSpc>
          <a:spcPct val="110000"/>
        </a:lnSpc>
        <a:spcBef>
          <a:spcPct val="20000"/>
        </a:spcBef>
        <a:spcAft>
          <a:spcPct val="0"/>
        </a:spcAft>
        <a:buChar char="–"/>
        <a:defRPr sz="2000">
          <a:solidFill>
            <a:srgbClr val="455560"/>
          </a:solidFill>
          <a:latin typeface="+mn-lt"/>
        </a:defRPr>
      </a:lvl2pPr>
      <a:lvl3pPr marL="1085850" indent="-228600" algn="l" rtl="0" eaLnBrk="1" fontAlgn="base" hangingPunct="1">
        <a:spcBef>
          <a:spcPct val="20000"/>
        </a:spcBef>
        <a:spcAft>
          <a:spcPct val="0"/>
        </a:spcAft>
        <a:buChar char="•"/>
        <a:defRPr sz="2000">
          <a:solidFill>
            <a:srgbClr val="455560"/>
          </a:solidFill>
          <a:latin typeface="+mn-lt"/>
        </a:defRPr>
      </a:lvl3pPr>
      <a:lvl4pPr marL="1428750" indent="-228600" algn="l" rtl="0" eaLnBrk="1" fontAlgn="base" hangingPunct="1">
        <a:spcBef>
          <a:spcPct val="20000"/>
        </a:spcBef>
        <a:spcAft>
          <a:spcPct val="0"/>
        </a:spcAft>
        <a:buChar char="–"/>
        <a:defRPr sz="2000">
          <a:solidFill>
            <a:srgbClr val="455560"/>
          </a:solidFill>
          <a:latin typeface="+mn-lt"/>
        </a:defRPr>
      </a:lvl4pPr>
      <a:lvl5pPr marL="1771650" indent="-228600" algn="l" rtl="0" eaLnBrk="1" fontAlgn="base" hangingPunct="1">
        <a:spcBef>
          <a:spcPct val="20000"/>
        </a:spcBef>
        <a:spcAft>
          <a:spcPct val="0"/>
        </a:spcAft>
        <a:buChar char="»"/>
        <a:defRPr sz="2000">
          <a:solidFill>
            <a:srgbClr val="455560"/>
          </a:solidFill>
          <a:latin typeface="+mn-lt"/>
        </a:defRPr>
      </a:lvl5pPr>
      <a:lvl6pPr marL="2228850" indent="-228600" algn="l" rtl="0" eaLnBrk="1" fontAlgn="base" hangingPunct="1">
        <a:spcBef>
          <a:spcPct val="20000"/>
        </a:spcBef>
        <a:spcAft>
          <a:spcPct val="0"/>
        </a:spcAft>
        <a:buChar char="»"/>
        <a:defRPr sz="2000">
          <a:solidFill>
            <a:srgbClr val="455560"/>
          </a:solidFill>
          <a:latin typeface="+mn-lt"/>
        </a:defRPr>
      </a:lvl6pPr>
      <a:lvl7pPr marL="2686050" indent="-228600" algn="l" rtl="0" eaLnBrk="1" fontAlgn="base" hangingPunct="1">
        <a:spcBef>
          <a:spcPct val="20000"/>
        </a:spcBef>
        <a:spcAft>
          <a:spcPct val="0"/>
        </a:spcAft>
        <a:buChar char="»"/>
        <a:defRPr sz="2000">
          <a:solidFill>
            <a:srgbClr val="455560"/>
          </a:solidFill>
          <a:latin typeface="+mn-lt"/>
        </a:defRPr>
      </a:lvl7pPr>
      <a:lvl8pPr marL="3143250" indent="-228600" algn="l" rtl="0" eaLnBrk="1" fontAlgn="base" hangingPunct="1">
        <a:spcBef>
          <a:spcPct val="20000"/>
        </a:spcBef>
        <a:spcAft>
          <a:spcPct val="0"/>
        </a:spcAft>
        <a:buChar char="»"/>
        <a:defRPr sz="2000">
          <a:solidFill>
            <a:srgbClr val="455560"/>
          </a:solidFill>
          <a:latin typeface="+mn-lt"/>
        </a:defRPr>
      </a:lvl8pPr>
      <a:lvl9pPr marL="3600450" indent="-228600" algn="l" rtl="0" eaLnBrk="1" fontAlgn="base" hangingPunct="1">
        <a:spcBef>
          <a:spcPct val="20000"/>
        </a:spcBef>
        <a:spcAft>
          <a:spcPct val="0"/>
        </a:spcAft>
        <a:buChar char="»"/>
        <a:defRPr sz="2000">
          <a:solidFill>
            <a:srgbClr val="45556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914400" y="507206"/>
            <a:ext cx="7315200" cy="4114800"/>
          </a:xfrm>
          <a:prstGeom prst="rect">
            <a:avLst/>
          </a:prstGeom>
          <a:solidFill>
            <a:srgbClr val="E8E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MSIPCMcdfc4f869f4119bd339f2e4c" descr="{&quot;HashCode&quot;:-1330317080,&quot;Placement&quot;:&quot;Footer&quot;,&quot;Top&quot;:387.034332,&quot;Left&quot;:0.0}">
            <a:extLst>
              <a:ext uri="{FF2B5EF4-FFF2-40B4-BE49-F238E27FC236}">
                <a16:creationId xmlns:a16="http://schemas.microsoft.com/office/drawing/2014/main" id="{82968B5E-C638-44FE-8090-EEA9E56D5C12}"/>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50" r:id="rId1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8/14/2020</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
        <p:nvSpPr>
          <p:cNvPr id="7" name="MSIPCMac8c42d3bcbb3a6351ce1419" descr="{&quot;HashCode&quot;:-1330317080,&quot;Placement&quot;:&quot;Footer&quot;,&quot;Top&quot;:387.034332,&quot;Left&quot;:0.0}">
            <a:extLst>
              <a:ext uri="{FF2B5EF4-FFF2-40B4-BE49-F238E27FC236}">
                <a16:creationId xmlns:a16="http://schemas.microsoft.com/office/drawing/2014/main" id="{274816C8-4885-45F3-A2DA-CB49C7D4F142}"/>
              </a:ext>
            </a:extLst>
          </p:cNvPr>
          <p:cNvSpPr txBox="1"/>
          <p:nvPr userDrawn="1"/>
        </p:nvSpPr>
        <p:spPr>
          <a:xfrm>
            <a:off x="0" y="4915336"/>
            <a:ext cx="1228569" cy="228163"/>
          </a:xfrm>
          <a:prstGeom prst="rect">
            <a:avLst/>
          </a:prstGeom>
          <a:noFill/>
        </p:spPr>
        <p:txBody>
          <a:bodyPr vert="horz" wrap="none" tIns="0" bIns="0" rtlCol="0" anchor="ctr" anchorCtr="1">
            <a:spAutoFit/>
          </a:bodyPr>
          <a:lstStyle/>
          <a:p>
            <a:pPr algn="l">
              <a:spcBef>
                <a:spcPts val="0"/>
              </a:spcBef>
              <a:spcAft>
                <a:spcPts val="0"/>
              </a:spcAft>
            </a:pPr>
            <a:r>
              <a:rPr lang="en-US" sz="800">
                <a:solidFill>
                  <a:srgbClr val="000000"/>
                </a:solidFill>
                <a:latin typeface="Calibri" panose="020F0502020204030204" pitchFamily="34" charset="0"/>
              </a:rPr>
              <a:t>Sensitivity: Confidential</a:t>
            </a:r>
          </a:p>
        </p:txBody>
      </p:sp>
    </p:spTree>
    <p:extLst>
      <p:ext uri="{BB962C8B-B14F-4D97-AF65-F5344CB8AC3E}">
        <p14:creationId xmlns:p14="http://schemas.microsoft.com/office/powerpoint/2010/main" val="1419932142"/>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1.xml"/><Relationship Id="rId1" Type="http://schemas.openxmlformats.org/officeDocument/2006/relationships/slideLayout" Target="../slideLayouts/slideLayout85.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7.xml"/><Relationship Id="rId1" Type="http://schemas.openxmlformats.org/officeDocument/2006/relationships/slideLayout" Target="../slideLayouts/slideLayout75.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8.xml"/><Relationship Id="rId1" Type="http://schemas.openxmlformats.org/officeDocument/2006/relationships/slideLayout" Target="../slideLayouts/slideLayout75.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pmimsl.org/" TargetMode="External"/><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pmimsl.org/" TargetMode="External"/><Relationship Id="rId1" Type="http://schemas.openxmlformats.org/officeDocument/2006/relationships/slideLayout" Target="../slideLayouts/slideLayout7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pmimsl.org/" TargetMode="External"/><Relationship Id="rId1" Type="http://schemas.openxmlformats.org/officeDocument/2006/relationships/slideLayout" Target="../slideLayouts/slideLayout7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5.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Excel_Worksheet.xlsx"/></Relationships>
</file>

<file path=ppt/slides/_rels/slide6.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3.xml"/><Relationship Id="rId1" Type="http://schemas.openxmlformats.org/officeDocument/2006/relationships/slideLayout" Target="../slideLayouts/slideLayout75.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4.xml"/><Relationship Id="rId1" Type="http://schemas.openxmlformats.org/officeDocument/2006/relationships/slideLayout" Target="../slideLayouts/slideLayout75.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5.xml"/><Relationship Id="rId1" Type="http://schemas.openxmlformats.org/officeDocument/2006/relationships/slideLayout" Target="../slideLayouts/slideLayout75.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https://www.pmimsl.org/" TargetMode="External"/><Relationship Id="rId2" Type="http://schemas.openxmlformats.org/officeDocument/2006/relationships/notesSlide" Target="../notesSlides/notesSlide6.xml"/><Relationship Id="rId1" Type="http://schemas.openxmlformats.org/officeDocument/2006/relationships/slideLayout" Target="../slideLayouts/slideLayout75.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510167" cy="5143500"/>
          </a:xfrm>
          <a:prstGeom prst="rect">
            <a:avLst/>
          </a:prstGeom>
          <a:solidFill>
            <a:srgbClr val="4E3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7167" y="1554500"/>
            <a:ext cx="2286000" cy="2031956"/>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1700" b="1" kern="1200" dirty="0">
                <a:solidFill>
                  <a:srgbClr val="FFFFFF"/>
                </a:solidFill>
                <a:latin typeface="+mj-lt"/>
                <a:ea typeface="+mj-ea"/>
                <a:cs typeface="+mj-cs"/>
              </a:rPr>
              <a:t>2020 Sponsorship </a:t>
            </a:r>
          </a:p>
          <a:p>
            <a:pPr algn="ctr">
              <a:lnSpc>
                <a:spcPct val="90000"/>
              </a:lnSpc>
              <a:spcBef>
                <a:spcPct val="0"/>
              </a:spcBef>
              <a:spcAft>
                <a:spcPts val="600"/>
              </a:spcAft>
            </a:pPr>
            <a:endParaRPr lang="en-US" sz="1700" kern="1200" dirty="0">
              <a:solidFill>
                <a:srgbClr val="FFFFFF"/>
              </a:solidFill>
              <a:latin typeface="+mj-lt"/>
              <a:ea typeface="+mj-ea"/>
              <a:cs typeface="+mj-cs"/>
            </a:endParaRPr>
          </a:p>
          <a:p>
            <a:pPr algn="ctr">
              <a:lnSpc>
                <a:spcPct val="90000"/>
              </a:lnSpc>
              <a:spcBef>
                <a:spcPct val="0"/>
              </a:spcBef>
              <a:spcAft>
                <a:spcPts val="600"/>
              </a:spcAft>
            </a:pPr>
            <a:r>
              <a:rPr lang="en-US" sz="1700" dirty="0">
                <a:solidFill>
                  <a:srgbClr val="FFFFFF"/>
                </a:solidFill>
                <a:latin typeface="+mj-lt"/>
                <a:ea typeface="+mj-ea"/>
                <a:cs typeface="+mj-cs"/>
              </a:rPr>
              <a:t>August 12</a:t>
            </a:r>
            <a:r>
              <a:rPr lang="en-US" sz="1700" kern="1200" dirty="0">
                <a:solidFill>
                  <a:srgbClr val="FFFFFF"/>
                </a:solidFill>
                <a:latin typeface="+mj-lt"/>
                <a:ea typeface="+mj-ea"/>
                <a:cs typeface="+mj-cs"/>
              </a:rPr>
              <a:t>, 2020</a:t>
            </a:r>
          </a:p>
        </p:txBody>
      </p:sp>
      <p:pic>
        <p:nvPicPr>
          <p:cNvPr id="1349" name="Picture 325" descr="PMI logo">
            <a:hlinkClick r:id="rId3"/>
            <a:extLst>
              <a:ext uri="{FF2B5EF4-FFF2-40B4-BE49-F238E27FC236}">
                <a16:creationId xmlns:a16="http://schemas.microsoft.com/office/drawing/2014/main" id="{8527E02D-C90A-43BA-9BC9-DEBCD745FF3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028950" y="1492249"/>
            <a:ext cx="5391149" cy="2156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06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10</a:t>
            </a:fld>
            <a:endParaRPr lang="en-US">
              <a:solidFill>
                <a:schemeClr val="bg1"/>
              </a:solidFill>
            </a:endParaRPr>
          </a:p>
        </p:txBody>
      </p:sp>
      <p:sp>
        <p:nvSpPr>
          <p:cNvPr id="4" name="Content Placeholder 3">
            <a:extLst>
              <a:ext uri="{FF2B5EF4-FFF2-40B4-BE49-F238E27FC236}">
                <a16:creationId xmlns:a16="http://schemas.microsoft.com/office/drawing/2014/main" id="{3A8D18B2-B794-4501-BACF-7577F76E9599}"/>
              </a:ext>
            </a:extLst>
          </p:cNvPr>
          <p:cNvSpPr>
            <a:spLocks noGrp="1"/>
          </p:cNvSpPr>
          <p:nvPr>
            <p:ph idx="1"/>
          </p:nvPr>
        </p:nvSpPr>
        <p:spPr>
          <a:xfrm>
            <a:off x="487680" y="360045"/>
            <a:ext cx="7886700" cy="609600"/>
          </a:xfrm>
        </p:spPr>
        <p:txBody>
          <a:bodyPr>
            <a:normAutofit/>
          </a:bodyPr>
          <a:lstStyle/>
          <a:p>
            <a:pPr marL="0" indent="0" algn="ctr">
              <a:buNone/>
            </a:pPr>
            <a:r>
              <a:rPr lang="en-US" sz="3600" b="1" dirty="0"/>
              <a:t>Appendix E:   PDD Sponsorship Packages</a:t>
            </a:r>
            <a:endParaRPr lang="en-US" sz="3600" dirty="0"/>
          </a:p>
        </p:txBody>
      </p:sp>
      <p:pic>
        <p:nvPicPr>
          <p:cNvPr id="13" name="Picture 325" descr="PMI logo">
            <a:hlinkClick r:id="rId3"/>
            <a:extLst>
              <a:ext uri="{FF2B5EF4-FFF2-40B4-BE49-F238E27FC236}">
                <a16:creationId xmlns:a16="http://schemas.microsoft.com/office/drawing/2014/main" id="{EEF4CEBC-2481-4349-B623-1D20C5E584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124200" y="3862655"/>
            <a:ext cx="2124264" cy="84970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2C6F947D-1FB7-4B9A-B887-10B35CC36A16}"/>
              </a:ext>
            </a:extLst>
          </p:cNvPr>
          <p:cNvSpPr txBox="1">
            <a:spLocks/>
          </p:cNvSpPr>
          <p:nvPr/>
        </p:nvSpPr>
        <p:spPr>
          <a:xfrm>
            <a:off x="397467" y="1020128"/>
            <a:ext cx="4338381" cy="2743200"/>
          </a:xfrm>
          <a:prstGeom prst="rect">
            <a:avLst/>
          </a:prstGeom>
          <a:noFill/>
          <a:ln>
            <a:noFill/>
          </a:ln>
        </p:spPr>
        <p:txBody>
          <a:bodyPr vert="horz" lIns="91440" tIns="45720" rIns="91440" bIns="45720" rtlCol="0">
            <a:normAutofit fontScale="9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US" sz="1700" b="1" dirty="0"/>
              <a:t>Gold Level Contribution:</a:t>
            </a:r>
            <a:r>
              <a:rPr lang="en-US" sz="1700" dirty="0"/>
              <a:t> $1,000</a:t>
            </a:r>
          </a:p>
          <a:p>
            <a:r>
              <a:rPr lang="en-US" sz="1500" dirty="0"/>
              <a:t>Decorative table in prime location (96” long x 36” wide)</a:t>
            </a:r>
          </a:p>
          <a:p>
            <a:r>
              <a:rPr lang="en-US" sz="1500" dirty="0"/>
              <a:t>Corporate logo will appear on the webpage and the program materials</a:t>
            </a:r>
          </a:p>
          <a:p>
            <a:r>
              <a:rPr lang="en-US" sz="1500" dirty="0"/>
              <a:t>Sponsor honorable mention to attendee</a:t>
            </a:r>
          </a:p>
          <a:p>
            <a:r>
              <a:rPr lang="en-US" sz="1500" dirty="0"/>
              <a:t>Sponsor marketing opportunity (4 minutes)</a:t>
            </a:r>
          </a:p>
          <a:p>
            <a:r>
              <a:rPr lang="en-US" sz="1500" dirty="0"/>
              <a:t>Complimentary admission (4 representatives)</a:t>
            </a:r>
          </a:p>
          <a:p>
            <a:r>
              <a:rPr lang="en-US" sz="1500" dirty="0"/>
              <a:t>Post-event email blast with logo and advertisement to attendees</a:t>
            </a:r>
          </a:p>
          <a:p>
            <a:pPr>
              <a:spcAft>
                <a:spcPts val="600"/>
              </a:spcAft>
            </a:pPr>
            <a:r>
              <a:rPr lang="en-US" sz="1500" dirty="0"/>
              <a:t>Marketing products for distribution </a:t>
            </a:r>
          </a:p>
          <a:p>
            <a:pPr marL="0" lvl="1" indent="0" algn="ctr">
              <a:buFont typeface="Arial" panose="020B0604020202020204" pitchFamily="34" charset="0"/>
              <a:buNone/>
            </a:pPr>
            <a:endParaRPr lang="en-US" sz="1500" b="1" dirty="0"/>
          </a:p>
        </p:txBody>
      </p:sp>
      <p:sp>
        <p:nvSpPr>
          <p:cNvPr id="10" name="TextBox 9">
            <a:extLst>
              <a:ext uri="{FF2B5EF4-FFF2-40B4-BE49-F238E27FC236}">
                <a16:creationId xmlns:a16="http://schemas.microsoft.com/office/drawing/2014/main" id="{17F42EC0-42EE-4A11-A31F-BF807BEAB10B}"/>
              </a:ext>
            </a:extLst>
          </p:cNvPr>
          <p:cNvSpPr txBox="1"/>
          <p:nvPr/>
        </p:nvSpPr>
        <p:spPr>
          <a:xfrm>
            <a:off x="4732338" y="2657474"/>
            <a:ext cx="4053903" cy="1477328"/>
          </a:xfrm>
          <a:prstGeom prst="rect">
            <a:avLst/>
          </a:prstGeom>
          <a:noFill/>
        </p:spPr>
        <p:txBody>
          <a:bodyPr wrap="square" rtlCol="0">
            <a:spAutoFit/>
          </a:bodyPr>
          <a:lstStyle/>
          <a:p>
            <a:r>
              <a:rPr lang="en-US" sz="1600" b="1" dirty="0"/>
              <a:t>Bronze Level Contribution:</a:t>
            </a:r>
            <a:r>
              <a:rPr lang="en-US" sz="1600" dirty="0"/>
              <a:t> $250</a:t>
            </a:r>
          </a:p>
          <a:p>
            <a:pPr marL="171450" lvl="0" indent="-171450">
              <a:buFont typeface="Arial" panose="020B0604020202020204" pitchFamily="34" charset="0"/>
              <a:buChar char="•"/>
            </a:pPr>
            <a:r>
              <a:rPr lang="en-US" sz="1400" dirty="0"/>
              <a:t>Corporate logo will appear on the webpage and the program materials</a:t>
            </a:r>
          </a:p>
          <a:p>
            <a:pPr marL="171450" lvl="0" indent="-171450">
              <a:buFont typeface="Arial" panose="020B0604020202020204" pitchFamily="34" charset="0"/>
              <a:buChar char="•"/>
            </a:pPr>
            <a:r>
              <a:rPr lang="en-US" sz="1400" dirty="0"/>
              <a:t>Complimentary admission (1 representative)</a:t>
            </a:r>
          </a:p>
          <a:p>
            <a:pPr marL="171450" lvl="0" indent="-171450">
              <a:buFont typeface="Arial" panose="020B0604020202020204" pitchFamily="34" charset="0"/>
              <a:buChar char="•"/>
            </a:pPr>
            <a:r>
              <a:rPr lang="en-US" sz="1400" dirty="0"/>
              <a:t>Marketing products for distribution</a:t>
            </a:r>
          </a:p>
          <a:p>
            <a:endParaRPr lang="en-US" dirty="0"/>
          </a:p>
        </p:txBody>
      </p:sp>
      <p:sp>
        <p:nvSpPr>
          <p:cNvPr id="11" name="Rectangle 10">
            <a:extLst>
              <a:ext uri="{FF2B5EF4-FFF2-40B4-BE49-F238E27FC236}">
                <a16:creationId xmlns:a16="http://schemas.microsoft.com/office/drawing/2014/main" id="{4B4F06FE-0DAF-44FD-BEEE-32CC720E778F}"/>
              </a:ext>
            </a:extLst>
          </p:cNvPr>
          <p:cNvSpPr/>
          <p:nvPr/>
        </p:nvSpPr>
        <p:spPr>
          <a:xfrm>
            <a:off x="4813216" y="926931"/>
            <a:ext cx="4012734" cy="1631216"/>
          </a:xfrm>
          <a:prstGeom prst="rect">
            <a:avLst/>
          </a:prstGeom>
        </p:spPr>
        <p:txBody>
          <a:bodyPr wrap="square">
            <a:spAutoFit/>
          </a:bodyPr>
          <a:lstStyle/>
          <a:p>
            <a:r>
              <a:rPr lang="en-US" sz="1600" b="1" dirty="0"/>
              <a:t>Silver Level Contribution:</a:t>
            </a:r>
            <a:r>
              <a:rPr lang="en-US" sz="1600" dirty="0"/>
              <a:t> $500</a:t>
            </a:r>
          </a:p>
          <a:p>
            <a:pPr marL="171450" lvl="0" indent="-171450">
              <a:buFont typeface="Arial" panose="020B0604020202020204" pitchFamily="34" charset="0"/>
              <a:buChar char="•"/>
            </a:pPr>
            <a:r>
              <a:rPr lang="en-US" sz="1400" dirty="0"/>
              <a:t>Decorative table (96” long x 36” wide)</a:t>
            </a:r>
          </a:p>
          <a:p>
            <a:pPr marL="171450" lvl="0" indent="-171450">
              <a:buFont typeface="Arial" panose="020B0604020202020204" pitchFamily="34" charset="0"/>
              <a:buChar char="•"/>
            </a:pPr>
            <a:r>
              <a:rPr lang="en-US" sz="1400" dirty="0"/>
              <a:t>Corporate logo will appear on the webpage and the program materials</a:t>
            </a:r>
          </a:p>
          <a:p>
            <a:pPr marL="171450" lvl="0" indent="-171450">
              <a:buFont typeface="Arial" panose="020B0604020202020204" pitchFamily="34" charset="0"/>
              <a:buChar char="•"/>
            </a:pPr>
            <a:r>
              <a:rPr lang="en-US" sz="1400" dirty="0"/>
              <a:t>Sponsor honorable mention to attendees</a:t>
            </a:r>
          </a:p>
          <a:p>
            <a:pPr marL="171450" lvl="0" indent="-171450">
              <a:buFont typeface="Arial" panose="020B0604020202020204" pitchFamily="34" charset="0"/>
              <a:buChar char="•"/>
            </a:pPr>
            <a:r>
              <a:rPr lang="en-US" sz="1400" dirty="0"/>
              <a:t>Complimentary admission (2 representatives)</a:t>
            </a:r>
          </a:p>
          <a:p>
            <a:pPr marL="171450" lvl="0" indent="-171450">
              <a:spcAft>
                <a:spcPts val="600"/>
              </a:spcAft>
              <a:buFont typeface="Arial" panose="020B0604020202020204" pitchFamily="34" charset="0"/>
              <a:buChar char="•"/>
            </a:pPr>
            <a:r>
              <a:rPr lang="en-US" sz="1400" dirty="0"/>
              <a:t>Marketing products for distribution </a:t>
            </a:r>
          </a:p>
        </p:txBody>
      </p:sp>
    </p:spTree>
    <p:extLst>
      <p:ext uri="{BB962C8B-B14F-4D97-AF65-F5344CB8AC3E}">
        <p14:creationId xmlns:p14="http://schemas.microsoft.com/office/powerpoint/2010/main" val="2622745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11</a:t>
            </a:fld>
            <a:endParaRPr lang="en-US">
              <a:solidFill>
                <a:schemeClr val="bg1"/>
              </a:solidFill>
            </a:endParaRPr>
          </a:p>
        </p:txBody>
      </p:sp>
      <p:sp>
        <p:nvSpPr>
          <p:cNvPr id="4" name="Content Placeholder 3">
            <a:extLst>
              <a:ext uri="{FF2B5EF4-FFF2-40B4-BE49-F238E27FC236}">
                <a16:creationId xmlns:a16="http://schemas.microsoft.com/office/drawing/2014/main" id="{3A8D18B2-B794-4501-BACF-7577F76E9599}"/>
              </a:ext>
            </a:extLst>
          </p:cNvPr>
          <p:cNvSpPr>
            <a:spLocks noGrp="1"/>
          </p:cNvSpPr>
          <p:nvPr>
            <p:ph idx="1"/>
          </p:nvPr>
        </p:nvSpPr>
        <p:spPr>
          <a:xfrm>
            <a:off x="487680" y="360045"/>
            <a:ext cx="7886700" cy="609600"/>
          </a:xfrm>
        </p:spPr>
        <p:txBody>
          <a:bodyPr>
            <a:normAutofit/>
          </a:bodyPr>
          <a:lstStyle/>
          <a:p>
            <a:pPr marL="0" indent="0" algn="ctr">
              <a:buNone/>
            </a:pPr>
            <a:r>
              <a:rPr lang="en-US" sz="3600" b="1" dirty="0"/>
              <a:t>Appendix F:   Career Fair Details</a:t>
            </a:r>
            <a:endParaRPr lang="en-US" sz="3600" dirty="0"/>
          </a:p>
        </p:txBody>
      </p:sp>
      <p:pic>
        <p:nvPicPr>
          <p:cNvPr id="13" name="Picture 325" descr="PMI logo">
            <a:hlinkClick r:id="rId3"/>
            <a:extLst>
              <a:ext uri="{FF2B5EF4-FFF2-40B4-BE49-F238E27FC236}">
                <a16:creationId xmlns:a16="http://schemas.microsoft.com/office/drawing/2014/main" id="{EEF4CEBC-2481-4349-B623-1D20C5E584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124199" y="3856881"/>
            <a:ext cx="2138699" cy="85547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AB2A5AEE-FCE9-4513-9042-C1E92FC8226E}"/>
              </a:ext>
            </a:extLst>
          </p:cNvPr>
          <p:cNvSpPr/>
          <p:nvPr/>
        </p:nvSpPr>
        <p:spPr>
          <a:xfrm>
            <a:off x="647700" y="1056114"/>
            <a:ext cx="7848600" cy="2800767"/>
          </a:xfrm>
          <a:prstGeom prst="rect">
            <a:avLst/>
          </a:prstGeom>
        </p:spPr>
        <p:txBody>
          <a:bodyPr wrap="square">
            <a:spAutoFit/>
          </a:bodyPr>
          <a:lstStyle/>
          <a:p>
            <a:pPr marL="285750" indent="-285750">
              <a:buFont typeface="Arial" panose="020B0604020202020204" pitchFamily="34" charset="0"/>
              <a:buChar char="•"/>
            </a:pPr>
            <a:r>
              <a:rPr lang="en-US" sz="2400" dirty="0"/>
              <a:t>One table and two chairs (bring your own table cover)</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400" dirty="0"/>
              <a:t>Two complimentary tickets to a future PMI dinner meeting.  This will allow you to network with potential candidates during dinner and after the presentation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400" dirty="0"/>
              <a:t>Name of your company on the Metro St. Louis PMI event website when payment is received</a:t>
            </a:r>
          </a:p>
        </p:txBody>
      </p:sp>
    </p:spTree>
    <p:extLst>
      <p:ext uri="{BB962C8B-B14F-4D97-AF65-F5344CB8AC3E}">
        <p14:creationId xmlns:p14="http://schemas.microsoft.com/office/powerpoint/2010/main" val="1720296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01007" y="227693"/>
            <a:ext cx="4301693" cy="4422557"/>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084762-8050-4AB0-A392-565345BAD919}"/>
              </a:ext>
            </a:extLst>
          </p:cNvPr>
          <p:cNvSpPr>
            <a:spLocks noGrp="1"/>
          </p:cNvSpPr>
          <p:nvPr>
            <p:ph type="title"/>
          </p:nvPr>
        </p:nvSpPr>
        <p:spPr>
          <a:xfrm>
            <a:off x="4793878" y="304041"/>
            <a:ext cx="3915950" cy="855297"/>
          </a:xfrm>
          <a:prstGeom prst="ellipse">
            <a:avLst/>
          </a:prstGeom>
        </p:spPr>
        <p:txBody>
          <a:bodyPr>
            <a:normAutofit/>
          </a:bodyPr>
          <a:lstStyle/>
          <a:p>
            <a:pPr algn="ctr"/>
            <a:r>
              <a:rPr lang="en-US" sz="2300" b="1" dirty="0"/>
              <a:t>Partner with PMIMSL!</a:t>
            </a:r>
          </a:p>
        </p:txBody>
      </p:sp>
      <p:pic>
        <p:nvPicPr>
          <p:cNvPr id="5" name="Picture 325" descr="PMI logo">
            <a:hlinkClick r:id="rId2"/>
            <a:extLst>
              <a:ext uri="{FF2B5EF4-FFF2-40B4-BE49-F238E27FC236}">
                <a16:creationId xmlns:a16="http://schemas.microsoft.com/office/drawing/2014/main" id="{29A69014-593C-47E3-B05B-6CC944F50A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63474" y="1744446"/>
            <a:ext cx="3845052" cy="153802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E5EDB1A-26FD-4D77-9F61-2A6746A828E4}"/>
              </a:ext>
            </a:extLst>
          </p:cNvPr>
          <p:cNvSpPr>
            <a:spLocks noGrp="1"/>
          </p:cNvSpPr>
          <p:nvPr>
            <p:ph idx="1"/>
          </p:nvPr>
        </p:nvSpPr>
        <p:spPr>
          <a:xfrm>
            <a:off x="4601007" y="1276350"/>
            <a:ext cx="4301693" cy="2905957"/>
          </a:xfrm>
        </p:spPr>
        <p:txBody>
          <a:bodyPr>
            <a:normAutofit/>
          </a:bodyPr>
          <a:lstStyle/>
          <a:p>
            <a:r>
              <a:rPr lang="en-US" sz="1500" dirty="0"/>
              <a:t>Looking to promote your services to the PMI Metro St. Louis community? We invite you to partner with us as a Supporter.</a:t>
            </a:r>
          </a:p>
          <a:p>
            <a:r>
              <a:rPr lang="en-US" sz="1500" dirty="0"/>
              <a:t>Sponsorship is one of the most important tools to reach out and connect to a diverse audience, to serve the community, to promote your brand, to be an effective leader, to edify the masses and to be a persuasive member of society. </a:t>
            </a:r>
          </a:p>
          <a:p>
            <a:r>
              <a:rPr lang="en-US" sz="1500" dirty="0"/>
              <a:t>PMIMSL has a sponsorship program that offers great opportunities for companies to get involved at various levels.</a:t>
            </a:r>
          </a:p>
        </p:txBody>
      </p:sp>
      <p:sp>
        <p:nvSpPr>
          <p:cNvPr id="4" name="Slide Number Placeholder 3">
            <a:extLst>
              <a:ext uri="{FF2B5EF4-FFF2-40B4-BE49-F238E27FC236}">
                <a16:creationId xmlns:a16="http://schemas.microsoft.com/office/drawing/2014/main" id="{C7021FE9-EFD3-4767-9FA8-22AC92BCB526}"/>
              </a:ext>
            </a:extLst>
          </p:cNvPr>
          <p:cNvSpPr>
            <a:spLocks noGrp="1"/>
          </p:cNvSpPr>
          <p:nvPr>
            <p:ph type="sldNum" sz="quarter" idx="12"/>
          </p:nvPr>
        </p:nvSpPr>
        <p:spPr>
          <a:xfrm>
            <a:off x="6457950" y="4767262"/>
            <a:ext cx="2057400" cy="273844"/>
          </a:xfrm>
          <a:prstGeom prst="rect">
            <a:avLst/>
          </a:prstGeom>
        </p:spPr>
        <p:txBody>
          <a:bodyPr>
            <a:normAutofit/>
          </a:bodyPr>
          <a:lstStyle/>
          <a:p>
            <a:pPr>
              <a:spcAft>
                <a:spcPts val="600"/>
              </a:spcAft>
            </a:pPr>
            <a:fld id="{E41C5CA9-D9C5-4458-A95E-C20F043999AB}" type="slidenum">
              <a:rPr lang="en-US" smtClean="0"/>
              <a:pPr>
                <a:spcAft>
                  <a:spcPts val="600"/>
                </a:spcAft>
              </a:pPr>
              <a:t>2</a:t>
            </a:fld>
            <a:endParaRPr lang="en-US"/>
          </a:p>
        </p:txBody>
      </p:sp>
    </p:spTree>
    <p:extLst>
      <p:ext uri="{BB962C8B-B14F-4D97-AF65-F5344CB8AC3E}">
        <p14:creationId xmlns:p14="http://schemas.microsoft.com/office/powerpoint/2010/main" val="279611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01007" y="227693"/>
            <a:ext cx="4301693" cy="4422557"/>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542C68-0CB7-4ED4-87A5-0A091E5866A1}"/>
              </a:ext>
            </a:extLst>
          </p:cNvPr>
          <p:cNvSpPr>
            <a:spLocks noGrp="1"/>
          </p:cNvSpPr>
          <p:nvPr>
            <p:ph type="title"/>
          </p:nvPr>
        </p:nvSpPr>
        <p:spPr>
          <a:xfrm>
            <a:off x="4664507" y="361951"/>
            <a:ext cx="4238193" cy="533400"/>
          </a:xfrm>
          <a:prstGeom prst="ellipse">
            <a:avLst/>
          </a:prstGeom>
        </p:spPr>
        <p:txBody>
          <a:bodyPr>
            <a:noAutofit/>
          </a:bodyPr>
          <a:lstStyle/>
          <a:p>
            <a:pPr algn="ctr"/>
            <a:r>
              <a:rPr lang="en-US" sz="2400" b="1" dirty="0"/>
              <a:t>Why Support PMIMSL?</a:t>
            </a:r>
          </a:p>
        </p:txBody>
      </p:sp>
      <p:pic>
        <p:nvPicPr>
          <p:cNvPr id="7" name="Picture 325" descr="PMI logo">
            <a:hlinkClick r:id="rId2"/>
            <a:extLst>
              <a:ext uri="{FF2B5EF4-FFF2-40B4-BE49-F238E27FC236}">
                <a16:creationId xmlns:a16="http://schemas.microsoft.com/office/drawing/2014/main" id="{C3630196-024C-4C76-8BF4-7B44D0C6FF2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63474" y="1744446"/>
            <a:ext cx="3845052" cy="153802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721EED4-2577-4898-B155-1EA6563AC4EA}"/>
              </a:ext>
            </a:extLst>
          </p:cNvPr>
          <p:cNvSpPr>
            <a:spLocks noGrp="1"/>
          </p:cNvSpPr>
          <p:nvPr>
            <p:ph idx="1"/>
          </p:nvPr>
        </p:nvSpPr>
        <p:spPr>
          <a:xfrm>
            <a:off x="4725593" y="895351"/>
            <a:ext cx="4116019" cy="3754899"/>
          </a:xfrm>
        </p:spPr>
        <p:txBody>
          <a:bodyPr>
            <a:normAutofit fontScale="77500" lnSpcReduction="20000"/>
          </a:bodyPr>
          <a:lstStyle/>
          <a:p>
            <a:pPr marL="0" indent="0">
              <a:buNone/>
            </a:pPr>
            <a:endParaRPr lang="en-US" sz="1700" b="1" dirty="0"/>
          </a:p>
          <a:p>
            <a:pPr marL="0" indent="0">
              <a:buNone/>
            </a:pPr>
            <a:r>
              <a:rPr lang="en-US" sz="1700" b="1" dirty="0"/>
              <a:t>The Value of a Strategic Partnership with PMI Metro St. Louis Chapter…</a:t>
            </a:r>
          </a:p>
          <a:p>
            <a:pPr marL="0" indent="0">
              <a:buNone/>
            </a:pPr>
            <a:endParaRPr lang="en-US" sz="1700" b="1" dirty="0"/>
          </a:p>
          <a:p>
            <a:pPr>
              <a:spcBef>
                <a:spcPts val="600"/>
              </a:spcBef>
            </a:pPr>
            <a:r>
              <a:rPr lang="en-US" sz="1800" dirty="0"/>
              <a:t>Gain </a:t>
            </a:r>
            <a:r>
              <a:rPr lang="en-US" sz="1800" b="1" dirty="0"/>
              <a:t>direct exposure</a:t>
            </a:r>
            <a:r>
              <a:rPr lang="en-US" sz="1800" dirty="0"/>
              <a:t> to 2,000+ PMIMSL Members</a:t>
            </a:r>
          </a:p>
          <a:p>
            <a:pPr>
              <a:spcBef>
                <a:spcPts val="600"/>
              </a:spcBef>
            </a:pPr>
            <a:r>
              <a:rPr lang="en-US" sz="1800" dirty="0"/>
              <a:t>Gain indirect exposure to over 2000+ </a:t>
            </a:r>
            <a:r>
              <a:rPr lang="en-US" sz="1800" b="1" dirty="0"/>
              <a:t>professionals</a:t>
            </a:r>
            <a:r>
              <a:rPr lang="en-US" sz="1800" dirty="0"/>
              <a:t> who follow our weekly social media avenues</a:t>
            </a:r>
          </a:p>
          <a:p>
            <a:pPr>
              <a:spcBef>
                <a:spcPts val="600"/>
              </a:spcBef>
            </a:pPr>
            <a:r>
              <a:rPr lang="en-US" sz="1800" b="1" dirty="0"/>
              <a:t>Align</a:t>
            </a:r>
            <a:r>
              <a:rPr lang="en-US" sz="1800" dirty="0"/>
              <a:t> with a chapter which is over 25 years strong</a:t>
            </a:r>
          </a:p>
          <a:p>
            <a:pPr>
              <a:spcBef>
                <a:spcPts val="600"/>
              </a:spcBef>
            </a:pPr>
            <a:r>
              <a:rPr lang="en-US" sz="1800" dirty="0"/>
              <a:t>Ensure that PMIMSL continues to offer </a:t>
            </a:r>
            <a:r>
              <a:rPr lang="en-US" sz="1800" b="1" dirty="0"/>
              <a:t>high quality events and programs</a:t>
            </a:r>
            <a:r>
              <a:rPr lang="en-US" sz="1800" dirty="0"/>
              <a:t> in the practice of project management</a:t>
            </a:r>
          </a:p>
          <a:p>
            <a:pPr>
              <a:spcBef>
                <a:spcPts val="600"/>
              </a:spcBef>
            </a:pPr>
            <a:r>
              <a:rPr lang="en-US" sz="1800" dirty="0"/>
              <a:t>Gain </a:t>
            </a:r>
            <a:r>
              <a:rPr lang="en-US" sz="1800" b="1" dirty="0"/>
              <a:t>visibility as a leader and supporter</a:t>
            </a:r>
            <a:r>
              <a:rPr lang="en-US" sz="1800" dirty="0"/>
              <a:t> of PMI both internally within your organization and externally to the business community</a:t>
            </a:r>
          </a:p>
          <a:p>
            <a:pPr>
              <a:spcBef>
                <a:spcPts val="600"/>
              </a:spcBef>
            </a:pPr>
            <a:r>
              <a:rPr lang="en-US" sz="1800" dirty="0"/>
              <a:t>Increase your organization’s visibility and brand awareness within your industry, and to your customers</a:t>
            </a:r>
          </a:p>
        </p:txBody>
      </p:sp>
      <p:sp>
        <p:nvSpPr>
          <p:cNvPr id="4" name="Slide Number Placeholder 3">
            <a:extLst>
              <a:ext uri="{FF2B5EF4-FFF2-40B4-BE49-F238E27FC236}">
                <a16:creationId xmlns:a16="http://schemas.microsoft.com/office/drawing/2014/main" id="{5F9C8167-B2D3-4A83-B2FF-820CFB4F756F}"/>
              </a:ext>
            </a:extLst>
          </p:cNvPr>
          <p:cNvSpPr>
            <a:spLocks noGrp="1"/>
          </p:cNvSpPr>
          <p:nvPr>
            <p:ph type="sldNum" sz="quarter" idx="12"/>
          </p:nvPr>
        </p:nvSpPr>
        <p:spPr>
          <a:xfrm>
            <a:off x="6457950" y="4767262"/>
            <a:ext cx="2057400" cy="273844"/>
          </a:xfrm>
          <a:prstGeom prst="rect">
            <a:avLst/>
          </a:prstGeom>
        </p:spPr>
        <p:txBody>
          <a:bodyPr>
            <a:normAutofit/>
          </a:bodyPr>
          <a:lstStyle/>
          <a:p>
            <a:pPr>
              <a:spcAft>
                <a:spcPts val="600"/>
              </a:spcAft>
            </a:pPr>
            <a:fld id="{E41C5CA9-D9C5-4458-A95E-C20F043999AB}" type="slidenum">
              <a:rPr lang="en-US"/>
              <a:pPr>
                <a:spcAft>
                  <a:spcPts val="600"/>
                </a:spcAft>
              </a:pPr>
              <a:t>3</a:t>
            </a:fld>
            <a:endParaRPr lang="en-US"/>
          </a:p>
        </p:txBody>
      </p:sp>
    </p:spTree>
    <p:extLst>
      <p:ext uri="{BB962C8B-B14F-4D97-AF65-F5344CB8AC3E}">
        <p14:creationId xmlns:p14="http://schemas.microsoft.com/office/powerpoint/2010/main" val="2793326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01007" y="227693"/>
            <a:ext cx="4301693" cy="4422557"/>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CC4C4D-2B16-4779-BA08-CF7135108441}"/>
              </a:ext>
            </a:extLst>
          </p:cNvPr>
          <p:cNvSpPr>
            <a:spLocks noGrp="1"/>
          </p:cNvSpPr>
          <p:nvPr>
            <p:ph type="title"/>
          </p:nvPr>
        </p:nvSpPr>
        <p:spPr>
          <a:xfrm>
            <a:off x="4489450" y="238639"/>
            <a:ext cx="4524806" cy="1086677"/>
          </a:xfrm>
        </p:spPr>
        <p:txBody>
          <a:bodyPr>
            <a:normAutofit/>
          </a:bodyPr>
          <a:lstStyle/>
          <a:p>
            <a:pPr algn="ctr"/>
            <a:r>
              <a:rPr lang="en-US" sz="2400" b="1" dirty="0"/>
              <a:t>How to Build Your Custom Package with A la Carte Options?</a:t>
            </a:r>
          </a:p>
        </p:txBody>
      </p:sp>
      <p:pic>
        <p:nvPicPr>
          <p:cNvPr id="5" name="Picture 325" descr="PMI logo">
            <a:hlinkClick r:id="rId2"/>
            <a:extLst>
              <a:ext uri="{FF2B5EF4-FFF2-40B4-BE49-F238E27FC236}">
                <a16:creationId xmlns:a16="http://schemas.microsoft.com/office/drawing/2014/main" id="{1C1D8B8C-A122-4096-987E-308FFD0AD3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63474" y="1744446"/>
            <a:ext cx="3845052" cy="153802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D77141C-F846-414E-ACC9-5EB9F832FFE2}"/>
              </a:ext>
            </a:extLst>
          </p:cNvPr>
          <p:cNvSpPr>
            <a:spLocks noGrp="1"/>
          </p:cNvSpPr>
          <p:nvPr>
            <p:ph idx="1"/>
          </p:nvPr>
        </p:nvSpPr>
        <p:spPr>
          <a:xfrm>
            <a:off x="4724400" y="1325316"/>
            <a:ext cx="4056126" cy="3207922"/>
          </a:xfrm>
        </p:spPr>
        <p:txBody>
          <a:bodyPr>
            <a:normAutofit/>
          </a:bodyPr>
          <a:lstStyle/>
          <a:p>
            <a:pPr marL="0" indent="0">
              <a:buNone/>
            </a:pPr>
            <a:r>
              <a:rPr lang="en-US" sz="1700" dirty="0"/>
              <a:t>Building your own package provides the greatest value-add Sponsorship choices best suited for your company’s needs.</a:t>
            </a:r>
          </a:p>
          <a:p>
            <a:pPr marL="457200" indent="-457200">
              <a:buFont typeface="+mj-lt"/>
              <a:buAutoNum type="arabicPeriod"/>
            </a:pPr>
            <a:endParaRPr lang="en-US" sz="800" dirty="0"/>
          </a:p>
          <a:p>
            <a:pPr marL="457200" indent="-457200">
              <a:spcBef>
                <a:spcPts val="400"/>
              </a:spcBef>
              <a:buFont typeface="+mj-lt"/>
              <a:buAutoNum type="arabicPeriod"/>
            </a:pPr>
            <a:r>
              <a:rPr lang="en-US" sz="1500" dirty="0"/>
              <a:t>Review the Annual Sponsorship Worksheet A la Carte options (with the Detail Appendixes below) </a:t>
            </a:r>
          </a:p>
          <a:p>
            <a:pPr marL="457200" indent="-457200">
              <a:spcBef>
                <a:spcPts val="400"/>
              </a:spcBef>
              <a:buFont typeface="+mj-lt"/>
              <a:buAutoNum type="arabicPeriod"/>
            </a:pPr>
            <a:endParaRPr lang="en-US" sz="800" dirty="0"/>
          </a:p>
          <a:p>
            <a:pPr marL="457200" indent="-457200">
              <a:spcBef>
                <a:spcPts val="400"/>
              </a:spcBef>
              <a:buFont typeface="+mj-lt"/>
              <a:buAutoNum type="arabicPeriod"/>
            </a:pPr>
            <a:r>
              <a:rPr lang="en-US" sz="1500" dirty="0"/>
              <a:t>Select the best options to build and customize your Annual Sponsorship Package</a:t>
            </a:r>
          </a:p>
          <a:p>
            <a:pPr marL="457200" indent="-457200">
              <a:spcBef>
                <a:spcPts val="400"/>
              </a:spcBef>
              <a:buFont typeface="+mj-lt"/>
              <a:buAutoNum type="arabicPeriod"/>
            </a:pPr>
            <a:endParaRPr lang="en-US" sz="800" dirty="0"/>
          </a:p>
          <a:p>
            <a:pPr marL="457200" indent="-457200">
              <a:spcBef>
                <a:spcPts val="400"/>
              </a:spcBef>
              <a:buFont typeface="+mj-lt"/>
              <a:buAutoNum type="arabicPeriod"/>
            </a:pPr>
            <a:r>
              <a:rPr lang="en-US" sz="1500" dirty="0"/>
              <a:t>Work with your PMI Sponsorship liaison for any questions or needed information regarding building your Annual Package</a:t>
            </a:r>
          </a:p>
          <a:p>
            <a:pPr marL="457200" indent="-457200">
              <a:buFont typeface="+mj-lt"/>
              <a:buAutoNum type="arabicPeriod"/>
            </a:pPr>
            <a:endParaRPr lang="en-US" sz="1200" dirty="0"/>
          </a:p>
          <a:p>
            <a:pPr marL="457200" indent="-457200">
              <a:buFont typeface="+mj-lt"/>
              <a:buAutoNum type="arabicPeriod"/>
            </a:pPr>
            <a:endParaRPr lang="en-US" sz="1200" dirty="0"/>
          </a:p>
          <a:p>
            <a:pPr marL="457200" indent="-457200">
              <a:buFont typeface="+mj-lt"/>
              <a:buAutoNum type="arabicPeriod"/>
            </a:pPr>
            <a:endParaRPr lang="en-US" sz="1200" dirty="0"/>
          </a:p>
          <a:p>
            <a:endParaRPr lang="en-US" sz="1200" dirty="0"/>
          </a:p>
          <a:p>
            <a:endParaRPr lang="en-US" sz="1200" dirty="0"/>
          </a:p>
        </p:txBody>
      </p:sp>
      <p:sp>
        <p:nvSpPr>
          <p:cNvPr id="4" name="Slide Number Placeholder 3">
            <a:extLst>
              <a:ext uri="{FF2B5EF4-FFF2-40B4-BE49-F238E27FC236}">
                <a16:creationId xmlns:a16="http://schemas.microsoft.com/office/drawing/2014/main" id="{96861ACA-4F55-4906-B1C7-3CA64ADA0169}"/>
              </a:ext>
            </a:extLst>
          </p:cNvPr>
          <p:cNvSpPr>
            <a:spLocks noGrp="1"/>
          </p:cNvSpPr>
          <p:nvPr>
            <p:ph type="sldNum" sz="quarter" idx="12"/>
          </p:nvPr>
        </p:nvSpPr>
        <p:spPr>
          <a:xfrm>
            <a:off x="6457950" y="4767262"/>
            <a:ext cx="2057400" cy="273844"/>
          </a:xfrm>
          <a:prstGeom prst="rect">
            <a:avLst/>
          </a:prstGeom>
        </p:spPr>
        <p:txBody>
          <a:bodyPr>
            <a:normAutofit/>
          </a:bodyPr>
          <a:lstStyle/>
          <a:p>
            <a:pPr>
              <a:spcAft>
                <a:spcPts val="600"/>
              </a:spcAft>
            </a:pPr>
            <a:fld id="{E41C5CA9-D9C5-4458-A95E-C20F043999AB}" type="slidenum">
              <a:rPr lang="en-US" smtClean="0"/>
              <a:pPr>
                <a:spcAft>
                  <a:spcPts val="600"/>
                </a:spcAft>
              </a:pPr>
              <a:t>4</a:t>
            </a:fld>
            <a:endParaRPr lang="en-US"/>
          </a:p>
        </p:txBody>
      </p:sp>
    </p:spTree>
    <p:extLst>
      <p:ext uri="{BB962C8B-B14F-4D97-AF65-F5344CB8AC3E}">
        <p14:creationId xmlns:p14="http://schemas.microsoft.com/office/powerpoint/2010/main" val="44168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5</a:t>
            </a:fld>
            <a:endParaRPr lang="en-US">
              <a:solidFill>
                <a:schemeClr val="bg1"/>
              </a:solidFill>
            </a:endParaRPr>
          </a:p>
        </p:txBody>
      </p:sp>
      <p:graphicFrame>
        <p:nvGraphicFramePr>
          <p:cNvPr id="5" name="Object 4">
            <a:extLst>
              <a:ext uri="{FF2B5EF4-FFF2-40B4-BE49-F238E27FC236}">
                <a16:creationId xmlns:a16="http://schemas.microsoft.com/office/drawing/2014/main" id="{EDB89731-FF96-4ACD-BFD5-8D48A841BAFE}"/>
              </a:ext>
            </a:extLst>
          </p:cNvPr>
          <p:cNvGraphicFramePr>
            <a:graphicFrameLocks noChangeAspect="1"/>
          </p:cNvGraphicFramePr>
          <p:nvPr>
            <p:extLst>
              <p:ext uri="{D42A27DB-BD31-4B8C-83A1-F6EECF244321}">
                <p14:modId xmlns:p14="http://schemas.microsoft.com/office/powerpoint/2010/main" val="2989556352"/>
              </p:ext>
            </p:extLst>
          </p:nvPr>
        </p:nvGraphicFramePr>
        <p:xfrm>
          <a:off x="357759" y="399097"/>
          <a:ext cx="8408278" cy="4345305"/>
        </p:xfrm>
        <a:graphic>
          <a:graphicData uri="http://schemas.openxmlformats.org/presentationml/2006/ole">
            <mc:AlternateContent xmlns:mc="http://schemas.openxmlformats.org/markup-compatibility/2006">
              <mc:Choice xmlns:v="urn:schemas-microsoft-com:vml" Requires="v">
                <p:oleObj spid="_x0000_s1026" name="Worksheet" r:id="rId4" imgW="15910560" imgH="7924596" progId="Excel.Sheet.12">
                  <p:embed/>
                </p:oleObj>
              </mc:Choice>
              <mc:Fallback>
                <p:oleObj name="Worksheet" r:id="rId4" imgW="15910560" imgH="7924596" progId="Excel.Sheet.12">
                  <p:embed/>
                  <p:pic>
                    <p:nvPicPr>
                      <p:cNvPr id="0" name=""/>
                      <p:cNvPicPr/>
                      <p:nvPr/>
                    </p:nvPicPr>
                    <p:blipFill>
                      <a:blip r:embed="rId5"/>
                      <a:stretch>
                        <a:fillRect/>
                      </a:stretch>
                    </p:blipFill>
                    <p:spPr>
                      <a:xfrm>
                        <a:off x="357759" y="399097"/>
                        <a:ext cx="8408278" cy="4345305"/>
                      </a:xfrm>
                      <a:prstGeom prst="rect">
                        <a:avLst/>
                      </a:prstGeom>
                    </p:spPr>
                  </p:pic>
                </p:oleObj>
              </mc:Fallback>
            </mc:AlternateContent>
          </a:graphicData>
        </a:graphic>
      </p:graphicFrame>
    </p:spTree>
    <p:extLst>
      <p:ext uri="{BB962C8B-B14F-4D97-AF65-F5344CB8AC3E}">
        <p14:creationId xmlns:p14="http://schemas.microsoft.com/office/powerpoint/2010/main" val="3058578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6</a:t>
            </a:fld>
            <a:endParaRPr lang="en-US">
              <a:solidFill>
                <a:schemeClr val="bg1"/>
              </a:solidFill>
            </a:endParaRPr>
          </a:p>
        </p:txBody>
      </p:sp>
      <p:sp>
        <p:nvSpPr>
          <p:cNvPr id="2" name="Rectangle 1">
            <a:extLst>
              <a:ext uri="{FF2B5EF4-FFF2-40B4-BE49-F238E27FC236}">
                <a16:creationId xmlns:a16="http://schemas.microsoft.com/office/drawing/2014/main" id="{24A78F89-7D68-4AC0-B9C7-0DBB6A9F5D31}"/>
              </a:ext>
            </a:extLst>
          </p:cNvPr>
          <p:cNvSpPr/>
          <p:nvPr/>
        </p:nvSpPr>
        <p:spPr>
          <a:xfrm>
            <a:off x="990600" y="343620"/>
            <a:ext cx="6928040" cy="584775"/>
          </a:xfrm>
          <a:prstGeom prst="rect">
            <a:avLst/>
          </a:prstGeom>
        </p:spPr>
        <p:txBody>
          <a:bodyPr wrap="square">
            <a:spAutoFit/>
          </a:bodyPr>
          <a:lstStyle/>
          <a:p>
            <a:pPr algn="ctr"/>
            <a:r>
              <a:rPr lang="en-US" sz="3200" b="1" dirty="0"/>
              <a:t>Appendix A:  Annual Package Samples</a:t>
            </a:r>
            <a:endParaRPr lang="en-US" sz="3200" dirty="0"/>
          </a:p>
        </p:txBody>
      </p:sp>
      <p:sp>
        <p:nvSpPr>
          <p:cNvPr id="8" name="Content Placeholder 2">
            <a:extLst>
              <a:ext uri="{FF2B5EF4-FFF2-40B4-BE49-F238E27FC236}">
                <a16:creationId xmlns:a16="http://schemas.microsoft.com/office/drawing/2014/main" id="{6C2E52FC-8BCF-42E0-8532-17665317590D}"/>
              </a:ext>
            </a:extLst>
          </p:cNvPr>
          <p:cNvSpPr>
            <a:spLocks noGrp="1"/>
          </p:cNvSpPr>
          <p:nvPr>
            <p:ph idx="1"/>
          </p:nvPr>
        </p:nvSpPr>
        <p:spPr>
          <a:xfrm>
            <a:off x="381000" y="885185"/>
            <a:ext cx="4226560" cy="1784055"/>
          </a:xfrm>
          <a:noFill/>
          <a:ln>
            <a:noFill/>
          </a:ln>
        </p:spPr>
        <p:txBody>
          <a:bodyPr>
            <a:noAutofit/>
          </a:bodyPr>
          <a:lstStyle/>
          <a:p>
            <a:pPr marL="0" indent="0">
              <a:buNone/>
            </a:pPr>
            <a:r>
              <a:rPr lang="en-US" sz="1100" b="1" u="sng" dirty="0"/>
              <a:t>Platinum Package - $8,000:</a:t>
            </a:r>
            <a:endParaRPr lang="en-US" sz="1100" dirty="0"/>
          </a:p>
          <a:p>
            <a:pPr marL="182880" lvl="0" indent="-182880">
              <a:lnSpc>
                <a:spcPct val="100000"/>
              </a:lnSpc>
              <a:spcBef>
                <a:spcPts val="260"/>
              </a:spcBef>
            </a:pPr>
            <a:r>
              <a:rPr lang="en-US" sz="1100" dirty="0"/>
              <a:t>$2,390 = 2 Students to attend Prep Classes (@ $1,195 ea.)</a:t>
            </a:r>
          </a:p>
          <a:p>
            <a:pPr marL="182880" lvl="0" indent="-182880">
              <a:lnSpc>
                <a:spcPct val="100000"/>
              </a:lnSpc>
              <a:spcBef>
                <a:spcPts val="260"/>
              </a:spcBef>
            </a:pPr>
            <a:r>
              <a:rPr lang="en-US" sz="1100" dirty="0"/>
              <a:t>$2,000 = Golf Tournament - Platinum Sponsorship Pkg. </a:t>
            </a:r>
            <a:r>
              <a:rPr lang="en-US" sz="1100" u="sng" dirty="0"/>
              <a:t>(</a:t>
            </a:r>
            <a:r>
              <a:rPr lang="en-US" sz="1100" i="1" u="sng" dirty="0"/>
              <a:t>see details</a:t>
            </a:r>
            <a:r>
              <a:rPr lang="en-US" sz="1100" u="sng" dirty="0"/>
              <a:t>)</a:t>
            </a:r>
            <a:endParaRPr lang="en-US" sz="1100" dirty="0"/>
          </a:p>
          <a:p>
            <a:pPr marL="182880" lvl="0" indent="-182880">
              <a:lnSpc>
                <a:spcPct val="100000"/>
              </a:lnSpc>
              <a:spcBef>
                <a:spcPts val="260"/>
              </a:spcBef>
            </a:pPr>
            <a:r>
              <a:rPr lang="en-US" sz="1100" dirty="0"/>
              <a:t>$1,500 = PDD Event – Platinum Sponsorship Pkg. </a:t>
            </a:r>
            <a:r>
              <a:rPr lang="en-US" sz="1100" u="sng" dirty="0"/>
              <a:t>(</a:t>
            </a:r>
            <a:r>
              <a:rPr lang="en-US" sz="1100" i="1" u="sng" dirty="0"/>
              <a:t>see details</a:t>
            </a:r>
            <a:r>
              <a:rPr lang="en-US" sz="1100" u="sng" dirty="0"/>
              <a:t>)</a:t>
            </a:r>
            <a:endParaRPr lang="en-US" sz="1100" dirty="0"/>
          </a:p>
          <a:p>
            <a:pPr marL="182880" lvl="0" indent="-182880">
              <a:lnSpc>
                <a:spcPct val="100000"/>
              </a:lnSpc>
              <a:spcBef>
                <a:spcPts val="260"/>
              </a:spcBef>
            </a:pPr>
            <a:r>
              <a:rPr lang="en-US" sz="1100" dirty="0"/>
              <a:t>$1,000 = IPM Day – Platinum Sponsorship Pkg. </a:t>
            </a:r>
            <a:r>
              <a:rPr lang="en-US" sz="1100" u="sng" dirty="0"/>
              <a:t>(</a:t>
            </a:r>
            <a:r>
              <a:rPr lang="en-US" sz="1100" i="1" u="sng" dirty="0"/>
              <a:t>see details</a:t>
            </a:r>
            <a:r>
              <a:rPr lang="en-US" sz="1100" u="sng" dirty="0"/>
              <a:t>)</a:t>
            </a:r>
            <a:endParaRPr lang="en-US" sz="1100" dirty="0"/>
          </a:p>
          <a:p>
            <a:pPr marL="182880" lvl="0" indent="-182880">
              <a:lnSpc>
                <a:spcPct val="100000"/>
              </a:lnSpc>
              <a:spcBef>
                <a:spcPts val="260"/>
              </a:spcBef>
            </a:pPr>
            <a:r>
              <a:rPr lang="en-US" sz="1100" dirty="0"/>
              <a:t>$   600 = 4 Job Postings (@ $150)</a:t>
            </a:r>
          </a:p>
          <a:p>
            <a:pPr marL="182880" lvl="0" indent="-182880">
              <a:lnSpc>
                <a:spcPct val="100000"/>
              </a:lnSpc>
              <a:spcBef>
                <a:spcPts val="260"/>
              </a:spcBef>
            </a:pPr>
            <a:r>
              <a:rPr lang="en-US" sz="1100" dirty="0"/>
              <a:t>$   400 = 2 In-Person or Virtual Chapter Meetings (@ $200 ea.)</a:t>
            </a:r>
          </a:p>
          <a:p>
            <a:pPr marL="182880" lvl="0" indent="-182880">
              <a:lnSpc>
                <a:spcPct val="100000"/>
              </a:lnSpc>
              <a:spcBef>
                <a:spcPts val="260"/>
              </a:spcBef>
            </a:pPr>
            <a:r>
              <a:rPr lang="en-US" sz="1100" dirty="0"/>
              <a:t>Free Membership to PMI and PMI Metro St. Louis Chapter</a:t>
            </a:r>
          </a:p>
        </p:txBody>
      </p:sp>
      <p:sp>
        <p:nvSpPr>
          <p:cNvPr id="9" name="Content Placeholder 2">
            <a:extLst>
              <a:ext uri="{FF2B5EF4-FFF2-40B4-BE49-F238E27FC236}">
                <a16:creationId xmlns:a16="http://schemas.microsoft.com/office/drawing/2014/main" id="{1773762C-4411-4373-930C-DD27DDAA2B97}"/>
              </a:ext>
            </a:extLst>
          </p:cNvPr>
          <p:cNvSpPr txBox="1">
            <a:spLocks/>
          </p:cNvSpPr>
          <p:nvPr/>
        </p:nvSpPr>
        <p:spPr>
          <a:xfrm>
            <a:off x="4727408" y="858766"/>
            <a:ext cx="4044060" cy="1810474"/>
          </a:xfrm>
          <a:prstGeom prst="rect">
            <a:avLst/>
          </a:prstGeom>
          <a:noFill/>
          <a:ln>
            <a:noFill/>
          </a:ln>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b="1" u="sng" dirty="0"/>
              <a:t>Gold Package - $6,000:</a:t>
            </a:r>
            <a:endParaRPr lang="en-US" sz="1100" dirty="0"/>
          </a:p>
          <a:p>
            <a:pPr marL="182880" lvl="0" indent="-182880"/>
            <a:r>
              <a:rPr lang="en-US" sz="1100" dirty="0"/>
              <a:t>$1,195 = 1 Student to attend Prep Class (@ $1,195 ea.)</a:t>
            </a:r>
          </a:p>
          <a:p>
            <a:pPr marL="182880" lvl="0" indent="-182880"/>
            <a:r>
              <a:rPr lang="en-US" sz="1100" dirty="0"/>
              <a:t>$1,500 = Golf Tournament – Gold Sponsorship Pkg. </a:t>
            </a:r>
            <a:r>
              <a:rPr lang="en-US" sz="1100" u="sng" dirty="0"/>
              <a:t>(</a:t>
            </a:r>
            <a:r>
              <a:rPr lang="en-US" sz="1100" i="1" u="sng" dirty="0"/>
              <a:t>see details</a:t>
            </a:r>
            <a:r>
              <a:rPr lang="en-US" sz="1100" u="sng" dirty="0"/>
              <a:t>)</a:t>
            </a:r>
            <a:endParaRPr lang="en-US" sz="1100" dirty="0"/>
          </a:p>
          <a:p>
            <a:pPr marL="182880" lvl="0" indent="-182880"/>
            <a:r>
              <a:rPr lang="en-US" sz="1100" dirty="0"/>
              <a:t>$1,200 = 6 In-Person or Virtual Chapter Meetings (@ $200 ea.)</a:t>
            </a:r>
          </a:p>
          <a:p>
            <a:pPr marL="182880" lvl="0" indent="-182880"/>
            <a:r>
              <a:rPr lang="en-US" sz="1100" dirty="0"/>
              <a:t>$1,000 = PDD Event – Gold Sponsorship Pkg. </a:t>
            </a:r>
            <a:r>
              <a:rPr lang="en-US" sz="1100" u="sng" dirty="0"/>
              <a:t>(</a:t>
            </a:r>
            <a:r>
              <a:rPr lang="en-US" sz="1100" i="1" u="sng" dirty="0"/>
              <a:t>see details</a:t>
            </a:r>
            <a:r>
              <a:rPr lang="en-US" sz="1100" u="sng" dirty="0"/>
              <a:t>)</a:t>
            </a:r>
            <a:endParaRPr lang="en-US" sz="1100" dirty="0"/>
          </a:p>
          <a:p>
            <a:pPr marL="182880" lvl="0" indent="-182880"/>
            <a:r>
              <a:rPr lang="en-US" sz="1100" dirty="0"/>
              <a:t>$   500 = IPM Day – Gold Sponsorship Pkg. </a:t>
            </a:r>
            <a:r>
              <a:rPr lang="en-US" sz="1100" u="sng" dirty="0"/>
              <a:t>(</a:t>
            </a:r>
            <a:r>
              <a:rPr lang="en-US" sz="1100" i="1" u="sng" dirty="0"/>
              <a:t>see details</a:t>
            </a:r>
            <a:r>
              <a:rPr lang="en-US" sz="1100" u="sng" dirty="0"/>
              <a:t>)</a:t>
            </a:r>
            <a:endParaRPr lang="en-US" sz="1100" dirty="0"/>
          </a:p>
          <a:p>
            <a:pPr marL="182880" lvl="0" indent="-182880"/>
            <a:r>
              <a:rPr lang="en-US" sz="1100" dirty="0"/>
              <a:t>$   450 = 3 In-Person After Hours Events (@ $150 ea.)</a:t>
            </a:r>
          </a:p>
          <a:p>
            <a:pPr marL="182880" lvl="0" indent="-182880"/>
            <a:r>
              <a:rPr lang="en-US" sz="1100" dirty="0"/>
              <a:t>$   100 = 2 In-Person or Virtual Morning Meetings (@ $50 ea.)</a:t>
            </a:r>
          </a:p>
          <a:p>
            <a:pPr marL="182880" lvl="0" indent="-182880"/>
            <a:r>
              <a:rPr lang="en-US" sz="1100" dirty="0"/>
              <a:t>Free Membership to PMI and PMI Metro St. Louis Chapter</a:t>
            </a:r>
          </a:p>
          <a:p>
            <a:pPr marL="0" indent="0">
              <a:buFont typeface="Arial" charset="0"/>
              <a:buNone/>
            </a:pPr>
            <a:endParaRPr lang="en-US" sz="1100" dirty="0"/>
          </a:p>
        </p:txBody>
      </p:sp>
      <p:sp>
        <p:nvSpPr>
          <p:cNvPr id="10" name="Content Placeholder 2">
            <a:extLst>
              <a:ext uri="{FF2B5EF4-FFF2-40B4-BE49-F238E27FC236}">
                <a16:creationId xmlns:a16="http://schemas.microsoft.com/office/drawing/2014/main" id="{25C0EE3D-150A-4CF4-AC22-A4995102C1B5}"/>
              </a:ext>
            </a:extLst>
          </p:cNvPr>
          <p:cNvSpPr txBox="1">
            <a:spLocks/>
          </p:cNvSpPr>
          <p:nvPr/>
        </p:nvSpPr>
        <p:spPr>
          <a:xfrm>
            <a:off x="381000" y="2611823"/>
            <a:ext cx="4187729" cy="1600201"/>
          </a:xfrm>
          <a:prstGeom prst="rect">
            <a:avLst/>
          </a:prstGeom>
          <a:noFill/>
          <a:ln>
            <a:noFill/>
          </a:ln>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b="1" u="sng" dirty="0"/>
              <a:t>Silver Package - $4,000:</a:t>
            </a:r>
            <a:endParaRPr lang="en-US" sz="1100" dirty="0"/>
          </a:p>
          <a:p>
            <a:pPr marL="182880" lvl="0" indent="-182880">
              <a:spcBef>
                <a:spcPts val="260"/>
              </a:spcBef>
            </a:pPr>
            <a:r>
              <a:rPr lang="en-US" sz="1100" dirty="0"/>
              <a:t>$1,195 = 1 Students to attend Prep Classes (@ $1,195 ea.)</a:t>
            </a:r>
          </a:p>
          <a:p>
            <a:pPr marL="182880" lvl="0" indent="-182880">
              <a:spcBef>
                <a:spcPts val="260"/>
              </a:spcBef>
            </a:pPr>
            <a:r>
              <a:rPr lang="en-US" sz="1100" dirty="0"/>
              <a:t>$1,000 = Golf Tournament – Silver Sponsorship Pkg. </a:t>
            </a:r>
            <a:r>
              <a:rPr lang="en-US" sz="1100" u="sng" dirty="0"/>
              <a:t>(</a:t>
            </a:r>
            <a:r>
              <a:rPr lang="en-US" sz="1100" i="1" u="sng" dirty="0"/>
              <a:t>see details</a:t>
            </a:r>
            <a:r>
              <a:rPr lang="en-US" sz="1100" u="sng" dirty="0"/>
              <a:t>)</a:t>
            </a:r>
            <a:endParaRPr lang="en-US" sz="1100" dirty="0"/>
          </a:p>
          <a:p>
            <a:pPr marL="182880" lvl="0" indent="-182880">
              <a:spcBef>
                <a:spcPts val="260"/>
              </a:spcBef>
            </a:pPr>
            <a:r>
              <a:rPr lang="en-US" sz="1100" dirty="0"/>
              <a:t>$1,000 = 5 In-Person or Virtual Chapter Meetings (@ $200 ea.)</a:t>
            </a:r>
          </a:p>
          <a:p>
            <a:pPr marL="182880" lvl="0" indent="-182880">
              <a:spcBef>
                <a:spcPts val="260"/>
              </a:spcBef>
            </a:pPr>
            <a:r>
              <a:rPr lang="en-US" sz="1100" dirty="0"/>
              <a:t>$   500 = PDD Event – Silver Sponsorship Pkg. </a:t>
            </a:r>
            <a:r>
              <a:rPr lang="en-US" sz="1100" u="sng" dirty="0"/>
              <a:t>(</a:t>
            </a:r>
            <a:r>
              <a:rPr lang="en-US" sz="1100" i="1" u="sng" dirty="0"/>
              <a:t>see details</a:t>
            </a:r>
            <a:r>
              <a:rPr lang="en-US" sz="1100" u="sng" dirty="0"/>
              <a:t>)</a:t>
            </a:r>
            <a:endParaRPr lang="en-US" sz="1100" dirty="0"/>
          </a:p>
          <a:p>
            <a:pPr marL="182880" lvl="0" indent="-182880">
              <a:spcBef>
                <a:spcPts val="260"/>
              </a:spcBef>
            </a:pPr>
            <a:r>
              <a:rPr lang="en-US" sz="1100" dirty="0"/>
              <a:t>$   250 = IPM Day – Silver Sponsorship Pkg. </a:t>
            </a:r>
            <a:r>
              <a:rPr lang="en-US" sz="1100" u="sng" dirty="0"/>
              <a:t>(</a:t>
            </a:r>
            <a:r>
              <a:rPr lang="en-US" sz="1100" i="1" u="sng" dirty="0"/>
              <a:t>see details</a:t>
            </a:r>
            <a:r>
              <a:rPr lang="en-US" sz="1100" u="sng" dirty="0"/>
              <a:t>)</a:t>
            </a:r>
          </a:p>
          <a:p>
            <a:pPr marL="182880" indent="-182880">
              <a:spcBef>
                <a:spcPts val="260"/>
              </a:spcBef>
            </a:pPr>
            <a:r>
              <a:rPr lang="en-US" sz="1100" dirty="0"/>
              <a:t>Free Membership to PMI and PMI Metro St. Louis Chapter</a:t>
            </a:r>
          </a:p>
          <a:p>
            <a:pPr lvl="0"/>
            <a:endParaRPr lang="en-US" sz="1100" dirty="0"/>
          </a:p>
        </p:txBody>
      </p:sp>
      <p:sp>
        <p:nvSpPr>
          <p:cNvPr id="11" name="Content Placeholder 2">
            <a:extLst>
              <a:ext uri="{FF2B5EF4-FFF2-40B4-BE49-F238E27FC236}">
                <a16:creationId xmlns:a16="http://schemas.microsoft.com/office/drawing/2014/main" id="{7996BB44-E4A1-49F2-B515-572530A7FD96}"/>
              </a:ext>
            </a:extLst>
          </p:cNvPr>
          <p:cNvSpPr txBox="1">
            <a:spLocks/>
          </p:cNvSpPr>
          <p:nvPr/>
        </p:nvSpPr>
        <p:spPr>
          <a:xfrm>
            <a:off x="4720261" y="2717839"/>
            <a:ext cx="3965248" cy="1331159"/>
          </a:xfrm>
          <a:prstGeom prst="rect">
            <a:avLst/>
          </a:prstGeom>
          <a:noFill/>
          <a:ln>
            <a:noFill/>
          </a:ln>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100" b="1" u="sng" dirty="0"/>
              <a:t>Bronze Package - $2,000:</a:t>
            </a:r>
            <a:endParaRPr lang="en-US" sz="1100" dirty="0"/>
          </a:p>
          <a:p>
            <a:pPr marL="182880" lvl="0" indent="-182880">
              <a:spcBef>
                <a:spcPts val="260"/>
              </a:spcBef>
            </a:pPr>
            <a:r>
              <a:rPr lang="en-US" sz="1100" dirty="0"/>
              <a:t>$ 750 = Golf Tournament – Bronze Sponsor Pkg. </a:t>
            </a:r>
            <a:r>
              <a:rPr lang="en-US" sz="1100" u="sng" dirty="0"/>
              <a:t>(</a:t>
            </a:r>
            <a:r>
              <a:rPr lang="en-US" sz="1100" i="1" u="sng" dirty="0"/>
              <a:t>see details</a:t>
            </a:r>
            <a:r>
              <a:rPr lang="en-US" sz="1100" u="sng" dirty="0"/>
              <a:t>)</a:t>
            </a:r>
            <a:endParaRPr lang="en-US" sz="1100" dirty="0"/>
          </a:p>
          <a:p>
            <a:pPr marL="182880" lvl="0" indent="-182880">
              <a:spcBef>
                <a:spcPts val="260"/>
              </a:spcBef>
            </a:pPr>
            <a:r>
              <a:rPr lang="en-US" sz="1100" dirty="0"/>
              <a:t>$ 600 = 3 In-Person or Virtual Chapter Meetings (@ $200 ea.)</a:t>
            </a:r>
          </a:p>
          <a:p>
            <a:pPr marL="182880" indent="-182880">
              <a:spcBef>
                <a:spcPts val="260"/>
              </a:spcBef>
            </a:pPr>
            <a:r>
              <a:rPr lang="en-US" sz="1100" dirty="0"/>
              <a:t>$ 300 = Speed Mentoring Event </a:t>
            </a:r>
            <a:r>
              <a:rPr lang="en-US" sz="1100" u="sng" dirty="0"/>
              <a:t>(</a:t>
            </a:r>
            <a:r>
              <a:rPr lang="en-US" sz="1100" i="1" u="sng" dirty="0"/>
              <a:t>see details</a:t>
            </a:r>
            <a:r>
              <a:rPr lang="en-US" sz="1100" u="sng" dirty="0"/>
              <a:t>)</a:t>
            </a:r>
            <a:endParaRPr lang="en-US" sz="1100" dirty="0"/>
          </a:p>
          <a:p>
            <a:pPr marL="182880" lvl="0" indent="-182880">
              <a:spcBef>
                <a:spcPts val="260"/>
              </a:spcBef>
            </a:pPr>
            <a:r>
              <a:rPr lang="en-US" sz="1100" dirty="0"/>
              <a:t>$ 250 = PDD Event – Bronze Sponsorship Pkg. </a:t>
            </a:r>
            <a:r>
              <a:rPr lang="en-US" sz="1100" u="sng" dirty="0"/>
              <a:t>(</a:t>
            </a:r>
            <a:r>
              <a:rPr lang="en-US" sz="1100" i="1" u="sng" dirty="0"/>
              <a:t>see details</a:t>
            </a:r>
            <a:r>
              <a:rPr lang="en-US" sz="1100" u="sng" dirty="0"/>
              <a:t>)</a:t>
            </a:r>
            <a:endParaRPr lang="en-US" sz="1100" dirty="0"/>
          </a:p>
          <a:p>
            <a:pPr marL="182880" lvl="0" indent="-182880">
              <a:spcBef>
                <a:spcPts val="260"/>
              </a:spcBef>
            </a:pPr>
            <a:r>
              <a:rPr lang="en-US" sz="1100" dirty="0"/>
              <a:t>$ 150 = IPM Day – Bronze Sponsorship Pkg. </a:t>
            </a:r>
            <a:r>
              <a:rPr lang="en-US" sz="1100" u="sng" dirty="0"/>
              <a:t>(</a:t>
            </a:r>
            <a:r>
              <a:rPr lang="en-US" sz="1100" i="1" u="sng" dirty="0"/>
              <a:t>see details</a:t>
            </a:r>
            <a:r>
              <a:rPr lang="en-US" sz="1100" u="sng" dirty="0"/>
              <a:t>)</a:t>
            </a:r>
            <a:endParaRPr lang="en-US" sz="1100" dirty="0"/>
          </a:p>
        </p:txBody>
      </p:sp>
      <p:pic>
        <p:nvPicPr>
          <p:cNvPr id="12" name="Picture 325" descr="PMI logo">
            <a:hlinkClick r:id="rId3"/>
            <a:extLst>
              <a:ext uri="{FF2B5EF4-FFF2-40B4-BE49-F238E27FC236}">
                <a16:creationId xmlns:a16="http://schemas.microsoft.com/office/drawing/2014/main" id="{2322E0C2-70FC-4098-A524-CAB016A768D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550522" y="4048998"/>
            <a:ext cx="1808195" cy="723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501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7</a:t>
            </a:fld>
            <a:endParaRPr lang="en-US">
              <a:solidFill>
                <a:schemeClr val="bg1"/>
              </a:solidFill>
            </a:endParaRPr>
          </a:p>
        </p:txBody>
      </p:sp>
      <p:sp>
        <p:nvSpPr>
          <p:cNvPr id="4" name="Content Placeholder 3">
            <a:extLst>
              <a:ext uri="{FF2B5EF4-FFF2-40B4-BE49-F238E27FC236}">
                <a16:creationId xmlns:a16="http://schemas.microsoft.com/office/drawing/2014/main" id="{3A8D18B2-B794-4501-BACF-7577F76E9599}"/>
              </a:ext>
            </a:extLst>
          </p:cNvPr>
          <p:cNvSpPr>
            <a:spLocks noGrp="1"/>
          </p:cNvSpPr>
          <p:nvPr>
            <p:ph idx="1"/>
          </p:nvPr>
        </p:nvSpPr>
        <p:spPr>
          <a:xfrm>
            <a:off x="487680" y="360045"/>
            <a:ext cx="7886700" cy="493377"/>
          </a:xfrm>
        </p:spPr>
        <p:txBody>
          <a:bodyPr>
            <a:normAutofit fontScale="92500" lnSpcReduction="20000"/>
          </a:bodyPr>
          <a:lstStyle/>
          <a:p>
            <a:pPr marL="0" indent="0" algn="ctr">
              <a:buNone/>
            </a:pPr>
            <a:r>
              <a:rPr lang="en-US" sz="3600" b="1" dirty="0"/>
              <a:t>Appendix B:  Event Package Benefits</a:t>
            </a:r>
            <a:endParaRPr lang="en-US" sz="3600" dirty="0"/>
          </a:p>
        </p:txBody>
      </p:sp>
      <p:pic>
        <p:nvPicPr>
          <p:cNvPr id="13" name="Picture 325" descr="PMI logo">
            <a:hlinkClick r:id="rId3"/>
            <a:extLst>
              <a:ext uri="{FF2B5EF4-FFF2-40B4-BE49-F238E27FC236}">
                <a16:creationId xmlns:a16="http://schemas.microsoft.com/office/drawing/2014/main" id="{EEF4CEBC-2481-4349-B623-1D20C5E584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276600" y="3961434"/>
            <a:ext cx="2016633" cy="8066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D28915D5-6236-4171-9B95-3D9EB9776489}"/>
              </a:ext>
            </a:extLst>
          </p:cNvPr>
          <p:cNvGraphicFramePr>
            <a:graphicFrameLocks noGrp="1"/>
          </p:cNvGraphicFramePr>
          <p:nvPr>
            <p:extLst>
              <p:ext uri="{D42A27DB-BD31-4B8C-83A1-F6EECF244321}">
                <p14:modId xmlns:p14="http://schemas.microsoft.com/office/powerpoint/2010/main" val="1395961952"/>
              </p:ext>
            </p:extLst>
          </p:nvPr>
        </p:nvGraphicFramePr>
        <p:xfrm>
          <a:off x="609600" y="760608"/>
          <a:ext cx="8001000" cy="3185457"/>
        </p:xfrm>
        <a:graphic>
          <a:graphicData uri="http://schemas.openxmlformats.org/drawingml/2006/table">
            <a:tbl>
              <a:tblPr>
                <a:tableStyleId>{5C22544A-7EE6-4342-B048-85BDC9FD1C3A}</a:tableStyleId>
              </a:tblPr>
              <a:tblGrid>
                <a:gridCol w="8001000">
                  <a:extLst>
                    <a:ext uri="{9D8B030D-6E8A-4147-A177-3AD203B41FA5}">
                      <a16:colId xmlns:a16="http://schemas.microsoft.com/office/drawing/2014/main" val="2938216706"/>
                    </a:ext>
                  </a:extLst>
                </a:gridCol>
              </a:tblGrid>
              <a:tr h="398119">
                <a:tc>
                  <a:txBody>
                    <a:bodyPr/>
                    <a:lstStyle/>
                    <a:p>
                      <a:pPr marL="228600" marR="0">
                        <a:lnSpc>
                          <a:spcPct val="107000"/>
                        </a:lnSpc>
                        <a:spcBef>
                          <a:spcPts val="0"/>
                        </a:spcBef>
                        <a:spcAft>
                          <a:spcPts val="800"/>
                        </a:spcAft>
                      </a:pPr>
                      <a:r>
                        <a:rPr lang="en-US" sz="1500" u="sng">
                          <a:effectLst/>
                        </a:rPr>
                        <a:t>Benefits for In-Person Meetings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1785354055"/>
                  </a:ext>
                </a:extLst>
              </a:tr>
              <a:tr h="317882">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a:effectLst/>
                        </a:rPr>
                        <a:t>Sponsor table setup at event for Marketing &amp; Networking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3252567634"/>
                  </a:ext>
                </a:extLst>
              </a:tr>
              <a:tr h="277507">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a:effectLst/>
                        </a:rPr>
                        <a:t>Distribution of sponsor marketing literature at select meeting event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2919892505"/>
                  </a:ext>
                </a:extLst>
              </a:tr>
              <a:tr h="282618">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a:effectLst/>
                        </a:rPr>
                        <a:t>Sponsor Signage in weekly PMIMSL Newsletter for select meeting event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3551564830"/>
                  </a:ext>
                </a:extLst>
              </a:tr>
              <a:tr h="332701">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a:effectLst/>
                        </a:rPr>
                        <a:t>Sponsor Logo displayed on the Agenda Slide at the select meeting event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3228171813"/>
                  </a:ext>
                </a:extLst>
              </a:tr>
              <a:tr h="365922">
                <a:tc>
                  <a:txBody>
                    <a:bodyPr/>
                    <a:lstStyle/>
                    <a:p>
                      <a:pPr marL="228600" marR="0">
                        <a:lnSpc>
                          <a:spcPct val="107000"/>
                        </a:lnSpc>
                        <a:spcBef>
                          <a:spcPts val="0"/>
                        </a:spcBef>
                        <a:spcAft>
                          <a:spcPts val="800"/>
                        </a:spcAft>
                      </a:pPr>
                      <a:r>
                        <a:rPr lang="en-US" sz="1500" u="sng">
                          <a:effectLst/>
                        </a:rPr>
                        <a:t>Benefits for Virtual Meetings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904363661"/>
                  </a:ext>
                </a:extLst>
              </a:tr>
              <a:tr h="317882">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dirty="0">
                          <a:effectLst/>
                        </a:rPr>
                        <a:t>Sponsor gets speaking time of 5 - 8 mins for Marketing &amp; Advertising of products and/or needed positions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1557568338"/>
                  </a:ext>
                </a:extLst>
              </a:tr>
              <a:tr h="277507">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a:effectLst/>
                        </a:rPr>
                        <a:t>Sponsor signage in weekly PMIMSL Newsletter for select meeting event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1395682403"/>
                  </a:ext>
                </a:extLst>
              </a:tr>
              <a:tr h="282618">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dirty="0">
                          <a:effectLst/>
                        </a:rPr>
                        <a:t>Sponsor signage on the Social Media sites with event posting (with over 90,000 impressions last year)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3960249048"/>
                  </a:ext>
                </a:extLst>
              </a:tr>
              <a:tr h="332701">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200" dirty="0">
                          <a:effectLst/>
                        </a:rPr>
                        <a:t>Sponsor Logo displayed on the Agenda Slide at the select meeting event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57" marR="5757" marT="5757" marB="0" anchor="b"/>
                </a:tc>
                <a:extLst>
                  <a:ext uri="{0D108BD9-81ED-4DB2-BD59-A6C34878D82A}">
                    <a16:rowId xmlns:a16="http://schemas.microsoft.com/office/drawing/2014/main" val="808719589"/>
                  </a:ext>
                </a:extLst>
              </a:tr>
            </a:tbl>
          </a:graphicData>
        </a:graphic>
      </p:graphicFrame>
    </p:spTree>
    <p:extLst>
      <p:ext uri="{BB962C8B-B14F-4D97-AF65-F5344CB8AC3E}">
        <p14:creationId xmlns:p14="http://schemas.microsoft.com/office/powerpoint/2010/main" val="143079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8</a:t>
            </a:fld>
            <a:endParaRPr lang="en-US">
              <a:solidFill>
                <a:schemeClr val="bg1"/>
              </a:solidFill>
            </a:endParaRPr>
          </a:p>
        </p:txBody>
      </p:sp>
      <p:sp>
        <p:nvSpPr>
          <p:cNvPr id="4" name="Content Placeholder 3">
            <a:extLst>
              <a:ext uri="{FF2B5EF4-FFF2-40B4-BE49-F238E27FC236}">
                <a16:creationId xmlns:a16="http://schemas.microsoft.com/office/drawing/2014/main" id="{3A8D18B2-B794-4501-BACF-7577F76E9599}"/>
              </a:ext>
            </a:extLst>
          </p:cNvPr>
          <p:cNvSpPr>
            <a:spLocks noGrp="1"/>
          </p:cNvSpPr>
          <p:nvPr>
            <p:ph idx="1"/>
          </p:nvPr>
        </p:nvSpPr>
        <p:spPr>
          <a:xfrm>
            <a:off x="487680" y="360045"/>
            <a:ext cx="7886700" cy="609600"/>
          </a:xfrm>
        </p:spPr>
        <p:txBody>
          <a:bodyPr>
            <a:normAutofit/>
          </a:bodyPr>
          <a:lstStyle/>
          <a:p>
            <a:pPr marL="0" indent="0" algn="ctr">
              <a:buNone/>
            </a:pPr>
            <a:r>
              <a:rPr lang="en-US" sz="3600" b="1" dirty="0"/>
              <a:t>Appendix C:  Golf Sponsorship Packages</a:t>
            </a:r>
            <a:endParaRPr lang="en-US" sz="3600" dirty="0"/>
          </a:p>
        </p:txBody>
      </p:sp>
      <p:pic>
        <p:nvPicPr>
          <p:cNvPr id="13" name="Picture 325" descr="PMI logo">
            <a:hlinkClick r:id="rId3"/>
            <a:extLst>
              <a:ext uri="{FF2B5EF4-FFF2-40B4-BE49-F238E27FC236}">
                <a16:creationId xmlns:a16="http://schemas.microsoft.com/office/drawing/2014/main" id="{EEF4CEBC-2481-4349-B623-1D20C5E584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629400" y="3896254"/>
            <a:ext cx="2035706" cy="814282"/>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a:extLst>
              <a:ext uri="{FF2B5EF4-FFF2-40B4-BE49-F238E27FC236}">
                <a16:creationId xmlns:a16="http://schemas.microsoft.com/office/drawing/2014/main" id="{96707D98-83D6-4416-93E2-C9F64F538864}"/>
              </a:ext>
            </a:extLst>
          </p:cNvPr>
          <p:cNvSpPr txBox="1">
            <a:spLocks/>
          </p:cNvSpPr>
          <p:nvPr/>
        </p:nvSpPr>
        <p:spPr>
          <a:xfrm>
            <a:off x="357759" y="970703"/>
            <a:ext cx="8428482" cy="3610505"/>
          </a:xfrm>
          <a:prstGeom prst="rect">
            <a:avLst/>
          </a:prstGeom>
          <a:noFill/>
          <a:ln>
            <a:noFill/>
          </a:ln>
        </p:spPr>
        <p:txBody>
          <a:bodyPr vert="horz" lIns="91440" tIns="45720" rIns="91440" bIns="45720" rtlCol="0">
            <a:normAutofit fontScale="8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600" b="1" dirty="0"/>
              <a:t>Platinum Tournament Sponsor </a:t>
            </a:r>
            <a:r>
              <a:rPr lang="en-US" sz="1600" dirty="0"/>
              <a:t>$2,000.00</a:t>
            </a:r>
          </a:p>
          <a:p>
            <a:pPr lvl="1"/>
            <a:r>
              <a:rPr lang="en-US" sz="1400" dirty="0"/>
              <a:t>Fee for 4 Golfers, Lunch &amp; Award Ceremony Sponsor (Signage @ Champion Dining Room) with Marketing/Speaking Opportunity (5 mins), Hole Sponsor (Signage at hole), Table setup for Marketing, Sponsor Banner at golf event gate and in tournament material </a:t>
            </a:r>
          </a:p>
          <a:p>
            <a:r>
              <a:rPr lang="en-US" sz="1600" b="1" dirty="0"/>
              <a:t>Gold Tournament Sponsor</a:t>
            </a:r>
            <a:r>
              <a:rPr lang="en-US" sz="1600" dirty="0"/>
              <a:t> $1,500.00</a:t>
            </a:r>
          </a:p>
          <a:p>
            <a:pPr lvl="1"/>
            <a:r>
              <a:rPr lang="en-US" sz="1400" dirty="0"/>
              <a:t>Fee for 4 Golfers, Beverage Sponsor (Signage on 2 carts), Hole Sponsor (Signage at hole), Table setup for Marketing, with Sponsor Banner at gate of golf event, with Honorable Mention at end of day award ceremony and in all tournament material</a:t>
            </a:r>
          </a:p>
          <a:p>
            <a:r>
              <a:rPr lang="en-US" sz="1600" b="1" dirty="0"/>
              <a:t>Silver Tournament Sponsor</a:t>
            </a:r>
            <a:r>
              <a:rPr lang="en-US" sz="1600" dirty="0"/>
              <a:t> $1,000.00</a:t>
            </a:r>
          </a:p>
          <a:p>
            <a:pPr lvl="1"/>
            <a:r>
              <a:rPr lang="en-US" sz="1400" dirty="0"/>
              <a:t>Sponsor of 4 Holes, Table setup for Marketing, with Sponsor Banner at gate of golf event, with Honorable Mention at end of day award ceremony and in all tournament material</a:t>
            </a:r>
          </a:p>
          <a:p>
            <a:r>
              <a:rPr lang="en-US" sz="1700" b="1" dirty="0"/>
              <a:t>Bronze Tournament Sponsor</a:t>
            </a:r>
            <a:r>
              <a:rPr lang="en-US" sz="1700" dirty="0"/>
              <a:t> $750.00</a:t>
            </a:r>
          </a:p>
          <a:p>
            <a:pPr lvl="1"/>
            <a:r>
              <a:rPr lang="en-US" sz="1500" dirty="0"/>
              <a:t>Silent Auction Sponsor (Signage @Auction Area), Sponsorship of 3 Hole’s (Signage at hole), Table for promotional item distribution, with Honorable Mention at end or day reception and in all tournament material</a:t>
            </a:r>
          </a:p>
          <a:p>
            <a:r>
              <a:rPr lang="en-US" sz="1700" b="1" dirty="0"/>
              <a:t>Corporate Partner Sponsor</a:t>
            </a:r>
            <a:r>
              <a:rPr lang="en-US" sz="1700" dirty="0"/>
              <a:t> $650.00</a:t>
            </a:r>
          </a:p>
          <a:p>
            <a:pPr lvl="1"/>
            <a:r>
              <a:rPr lang="en-US" sz="1500" dirty="0"/>
              <a:t>Raffle Sponsor (Signage @ Raffle Tables), Sponsorship of 2 Hole’s, with signage at event and in tournament material</a:t>
            </a:r>
          </a:p>
          <a:p>
            <a:pPr marL="173736" marR="0">
              <a:spcAft>
                <a:spcPts val="0"/>
              </a:spcAf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Hole Sponsors</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$200.00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Signage at hole and in all tournament material</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a:p>
            <a:pPr lvl="1"/>
            <a:endParaRPr lang="en-US" sz="1500" dirty="0"/>
          </a:p>
          <a:p>
            <a:pPr marL="400040" lvl="2" indent="0" algn="just">
              <a:spcBef>
                <a:spcPts val="100"/>
              </a:spcBef>
              <a:buFont typeface="Arial" panose="020B0604020202020204" pitchFamily="34" charset="0"/>
              <a:buNone/>
            </a:pPr>
            <a:endParaRPr lang="en-US" dirty="0">
              <a:solidFill>
                <a:srgbClr val="000000"/>
              </a:solidFill>
              <a:latin typeface="Calibri" charset="0"/>
            </a:endParaRPr>
          </a:p>
        </p:txBody>
      </p:sp>
    </p:spTree>
    <p:extLst>
      <p:ext uri="{BB962C8B-B14F-4D97-AF65-F5344CB8AC3E}">
        <p14:creationId xmlns:p14="http://schemas.microsoft.com/office/powerpoint/2010/main" val="26544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02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360045"/>
            <a:ext cx="8428482" cy="442341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hidden="1"/>
          <p:cNvSpPr>
            <a:spLocks noGrp="1"/>
          </p:cNvSpPr>
          <p:nvPr>
            <p:ph type="sldNum" sz="quarter" idx="12"/>
          </p:nvPr>
        </p:nvSpPr>
        <p:spPr>
          <a:xfrm>
            <a:off x="8610600" y="4857750"/>
            <a:ext cx="533400" cy="274638"/>
          </a:xfrm>
          <a:prstGeom prst="rect">
            <a:avLst/>
          </a:prstGeom>
        </p:spPr>
        <p:txBody>
          <a:bodyPr/>
          <a:lstStyle/>
          <a:p>
            <a:pPr>
              <a:spcAft>
                <a:spcPts val="600"/>
              </a:spcAft>
            </a:pPr>
            <a:fld id="{E41C5CA9-D9C5-4458-A95E-C20F043999AB}" type="slidenum">
              <a:rPr lang="en-US" smtClean="0">
                <a:solidFill>
                  <a:schemeClr val="bg1"/>
                </a:solidFill>
              </a:rPr>
              <a:pPr>
                <a:spcAft>
                  <a:spcPts val="600"/>
                </a:spcAft>
              </a:pPr>
              <a:t>9</a:t>
            </a:fld>
            <a:endParaRPr lang="en-US">
              <a:solidFill>
                <a:schemeClr val="bg1"/>
              </a:solidFill>
            </a:endParaRPr>
          </a:p>
        </p:txBody>
      </p:sp>
      <p:sp>
        <p:nvSpPr>
          <p:cNvPr id="4" name="Content Placeholder 3">
            <a:extLst>
              <a:ext uri="{FF2B5EF4-FFF2-40B4-BE49-F238E27FC236}">
                <a16:creationId xmlns:a16="http://schemas.microsoft.com/office/drawing/2014/main" id="{3A8D18B2-B794-4501-BACF-7577F76E9599}"/>
              </a:ext>
            </a:extLst>
          </p:cNvPr>
          <p:cNvSpPr>
            <a:spLocks noGrp="1"/>
          </p:cNvSpPr>
          <p:nvPr>
            <p:ph idx="1"/>
          </p:nvPr>
        </p:nvSpPr>
        <p:spPr>
          <a:xfrm>
            <a:off x="487680" y="360045"/>
            <a:ext cx="7886700" cy="609600"/>
          </a:xfrm>
        </p:spPr>
        <p:txBody>
          <a:bodyPr>
            <a:normAutofit fontScale="47500" lnSpcReduction="20000"/>
          </a:bodyPr>
          <a:lstStyle/>
          <a:p>
            <a:pPr marL="0" indent="0" algn="ctr">
              <a:buNone/>
            </a:pPr>
            <a:r>
              <a:rPr lang="en-US" sz="5100" b="1" dirty="0"/>
              <a:t>Appendix D:   IPM Day Sponsorship Packages</a:t>
            </a:r>
            <a:br>
              <a:rPr lang="en-US" sz="3600" dirty="0"/>
            </a:br>
            <a:endParaRPr lang="en-US" sz="3600" dirty="0"/>
          </a:p>
        </p:txBody>
      </p:sp>
      <p:pic>
        <p:nvPicPr>
          <p:cNvPr id="13" name="Picture 325" descr="PMI logo">
            <a:hlinkClick r:id="rId3"/>
            <a:extLst>
              <a:ext uri="{FF2B5EF4-FFF2-40B4-BE49-F238E27FC236}">
                <a16:creationId xmlns:a16="http://schemas.microsoft.com/office/drawing/2014/main" id="{EEF4CEBC-2481-4349-B623-1D20C5E584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124199" y="3867150"/>
            <a:ext cx="2192209" cy="876883"/>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2">
            <a:extLst>
              <a:ext uri="{FF2B5EF4-FFF2-40B4-BE49-F238E27FC236}">
                <a16:creationId xmlns:a16="http://schemas.microsoft.com/office/drawing/2014/main" id="{208B6D6B-BDA0-44EB-BEE3-06EA848BA6BB}"/>
              </a:ext>
            </a:extLst>
          </p:cNvPr>
          <p:cNvSpPr txBox="1">
            <a:spLocks/>
          </p:cNvSpPr>
          <p:nvPr/>
        </p:nvSpPr>
        <p:spPr>
          <a:xfrm>
            <a:off x="357759" y="840105"/>
            <a:ext cx="4338381" cy="2743200"/>
          </a:xfrm>
          <a:prstGeom prst="rect">
            <a:avLst/>
          </a:prstGeom>
          <a:noFill/>
          <a:ln>
            <a:no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US" sz="1600" b="1" dirty="0"/>
              <a:t>Gold Level Contribution:</a:t>
            </a:r>
            <a:r>
              <a:rPr lang="en-US" sz="1600" dirty="0"/>
              <a:t> $1,500</a:t>
            </a:r>
          </a:p>
          <a:p>
            <a:r>
              <a:rPr lang="en-US" sz="1400" dirty="0"/>
              <a:t>Table setup for marketing opportunity at event</a:t>
            </a:r>
          </a:p>
          <a:p>
            <a:r>
              <a:rPr lang="en-US" sz="1400" dirty="0"/>
              <a:t>Marketing products for distribution </a:t>
            </a:r>
          </a:p>
          <a:p>
            <a:r>
              <a:rPr lang="en-US" sz="1400" dirty="0"/>
              <a:t>Complimentary admission for 2 attendees</a:t>
            </a:r>
          </a:p>
          <a:p>
            <a:r>
              <a:rPr lang="en-US" sz="1400" dirty="0"/>
              <a:t>Corporate logo will appear on the webpage and the program materials</a:t>
            </a:r>
          </a:p>
          <a:p>
            <a:r>
              <a:rPr lang="en-US" sz="1400" dirty="0"/>
              <a:t>Sponsor honorable mention to attendees</a:t>
            </a:r>
          </a:p>
          <a:p>
            <a:r>
              <a:rPr lang="en-US" sz="1400" dirty="0"/>
              <a:t>Post-event Newsletter article with corporate logo and advertisement to PMMSL Membership</a:t>
            </a:r>
          </a:p>
          <a:p>
            <a:pPr marL="0" lvl="1" indent="0" algn="ctr">
              <a:buFont typeface="Arial" panose="020B0604020202020204" pitchFamily="34" charset="0"/>
              <a:buNone/>
            </a:pPr>
            <a:endParaRPr lang="en-US" sz="1500" b="1" dirty="0"/>
          </a:p>
        </p:txBody>
      </p:sp>
      <p:sp>
        <p:nvSpPr>
          <p:cNvPr id="17" name="TextBox 16">
            <a:extLst>
              <a:ext uri="{FF2B5EF4-FFF2-40B4-BE49-F238E27FC236}">
                <a16:creationId xmlns:a16="http://schemas.microsoft.com/office/drawing/2014/main" id="{3DC4A2F5-7CA2-45A8-8E40-91E3C1E00701}"/>
              </a:ext>
            </a:extLst>
          </p:cNvPr>
          <p:cNvSpPr txBox="1"/>
          <p:nvPr/>
        </p:nvSpPr>
        <p:spPr>
          <a:xfrm>
            <a:off x="4571093" y="2505784"/>
            <a:ext cx="4187613" cy="1692771"/>
          </a:xfrm>
          <a:prstGeom prst="rect">
            <a:avLst/>
          </a:prstGeom>
          <a:noFill/>
        </p:spPr>
        <p:txBody>
          <a:bodyPr wrap="square" rtlCol="0">
            <a:spAutoFit/>
          </a:bodyPr>
          <a:lstStyle/>
          <a:p>
            <a:r>
              <a:rPr lang="en-US" sz="1600" b="1" dirty="0"/>
              <a:t>Bronze Level Contribution:</a:t>
            </a:r>
            <a:r>
              <a:rPr lang="en-US" sz="1600" dirty="0"/>
              <a:t> $500</a:t>
            </a:r>
          </a:p>
          <a:p>
            <a:pPr marL="171450" indent="-171450">
              <a:buFont typeface="Arial" panose="020B0604020202020204" pitchFamily="34" charset="0"/>
              <a:buChar char="•"/>
            </a:pPr>
            <a:r>
              <a:rPr lang="en-US" sz="1400" dirty="0"/>
              <a:t>Table setup for marketing opportunity at event</a:t>
            </a:r>
          </a:p>
          <a:p>
            <a:pPr marL="171450" indent="-171450">
              <a:buFont typeface="Arial" panose="020B0604020202020204" pitchFamily="34" charset="0"/>
              <a:buChar char="•"/>
            </a:pPr>
            <a:r>
              <a:rPr lang="en-US" sz="1400" dirty="0"/>
              <a:t>Marketing products for distribution</a:t>
            </a:r>
          </a:p>
          <a:p>
            <a:pPr marL="171450" lvl="0" indent="-171450">
              <a:buFont typeface="Arial" panose="020B0604020202020204" pitchFamily="34" charset="0"/>
              <a:buChar char="•"/>
            </a:pPr>
            <a:r>
              <a:rPr lang="en-US" sz="1400" dirty="0"/>
              <a:t>Corporate logo will appear on the webpage and the program materials</a:t>
            </a:r>
          </a:p>
          <a:p>
            <a:pPr marL="171450" indent="-171450">
              <a:buFont typeface="Arial" panose="020B0604020202020204" pitchFamily="34" charset="0"/>
              <a:buChar char="•"/>
            </a:pPr>
            <a:r>
              <a:rPr lang="en-US" sz="1400" dirty="0"/>
              <a:t>Sponsor honorable mention to attendees</a:t>
            </a:r>
          </a:p>
          <a:p>
            <a:endParaRPr lang="en-US" dirty="0"/>
          </a:p>
        </p:txBody>
      </p:sp>
      <p:sp>
        <p:nvSpPr>
          <p:cNvPr id="18" name="Rectangle 17">
            <a:extLst>
              <a:ext uri="{FF2B5EF4-FFF2-40B4-BE49-F238E27FC236}">
                <a16:creationId xmlns:a16="http://schemas.microsoft.com/office/drawing/2014/main" id="{A28A3787-A2D0-462C-9C83-C791C3CF63C8}"/>
              </a:ext>
            </a:extLst>
          </p:cNvPr>
          <p:cNvSpPr/>
          <p:nvPr/>
        </p:nvSpPr>
        <p:spPr>
          <a:xfrm>
            <a:off x="4571093" y="775995"/>
            <a:ext cx="4340013" cy="1631216"/>
          </a:xfrm>
          <a:prstGeom prst="rect">
            <a:avLst/>
          </a:prstGeom>
        </p:spPr>
        <p:txBody>
          <a:bodyPr wrap="square">
            <a:spAutoFit/>
          </a:bodyPr>
          <a:lstStyle/>
          <a:p>
            <a:r>
              <a:rPr lang="en-US" sz="1600" b="1" dirty="0"/>
              <a:t>Silver Level Contribution:</a:t>
            </a:r>
            <a:r>
              <a:rPr lang="en-US" sz="1600" dirty="0"/>
              <a:t> $1,000</a:t>
            </a:r>
          </a:p>
          <a:p>
            <a:pPr marL="171450" lvl="0" indent="-171450">
              <a:buFont typeface="Arial" panose="020B0604020202020204" pitchFamily="34" charset="0"/>
              <a:buChar char="•"/>
            </a:pPr>
            <a:r>
              <a:rPr lang="en-US" sz="1400" dirty="0"/>
              <a:t>Table setup for marketing opportunity at event</a:t>
            </a:r>
          </a:p>
          <a:p>
            <a:pPr marL="171450" indent="-171450">
              <a:buFont typeface="Arial" panose="020B0604020202020204" pitchFamily="34" charset="0"/>
              <a:buChar char="•"/>
            </a:pPr>
            <a:r>
              <a:rPr lang="en-US" sz="1400" dirty="0"/>
              <a:t>Marketing products for distribution </a:t>
            </a:r>
          </a:p>
          <a:p>
            <a:pPr marL="171450" indent="-171450">
              <a:buFont typeface="Arial" panose="020B0604020202020204" pitchFamily="34" charset="0"/>
              <a:buChar char="•"/>
            </a:pPr>
            <a:r>
              <a:rPr lang="en-US" sz="1400" dirty="0"/>
              <a:t>Complimentary admission for 1 attendee</a:t>
            </a:r>
          </a:p>
          <a:p>
            <a:pPr marL="171450" lvl="0" indent="-171450">
              <a:buFont typeface="Arial" panose="020B0604020202020204" pitchFamily="34" charset="0"/>
              <a:buChar char="•"/>
            </a:pPr>
            <a:r>
              <a:rPr lang="en-US" sz="1400" dirty="0"/>
              <a:t>Corporate logo will appear on the webpage and the program materials</a:t>
            </a:r>
          </a:p>
          <a:p>
            <a:pPr marL="171450" lvl="0" indent="-171450">
              <a:buFont typeface="Arial" panose="020B0604020202020204" pitchFamily="34" charset="0"/>
              <a:buChar char="•"/>
            </a:pPr>
            <a:r>
              <a:rPr lang="en-US" sz="1400" dirty="0"/>
              <a:t>Sponsor honorable mention to attendees</a:t>
            </a:r>
          </a:p>
        </p:txBody>
      </p:sp>
    </p:spTree>
    <p:extLst>
      <p:ext uri="{BB962C8B-B14F-4D97-AF65-F5344CB8AC3E}">
        <p14:creationId xmlns:p14="http://schemas.microsoft.com/office/powerpoint/2010/main" val="56343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06dbc50a-7c40-497c-8ead-392c4a2b388e">
  <element uid="id_classification_nonbusiness" value=""/>
  <element uid="3a0f620a-74f7-4504-a030-448d9ea0e08a" value=""/>
  <element uid="4ccf64bc-f240-4d04-9210-66ba0df04095" value=""/>
</sisl>
</file>

<file path=customXml/itemProps1.xml><?xml version="1.0" encoding="utf-8"?>
<ds:datastoreItem xmlns:ds="http://schemas.openxmlformats.org/officeDocument/2006/customXml" ds:itemID="{CAAFE49C-2517-45E1-98C3-451064E199C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680</TotalTime>
  <Words>1341</Words>
  <Application>Microsoft Office PowerPoint</Application>
  <PresentationFormat>On-screen Show (16:9)</PresentationFormat>
  <Paragraphs>146</Paragraphs>
  <Slides>11</Slides>
  <Notes>8</Notes>
  <HiddenSlides>0</HiddenSlides>
  <MMClips>0</MMClips>
  <ScaleCrop>false</ScaleCrop>
  <HeadingPairs>
    <vt:vector size="8" baseType="variant">
      <vt:variant>
        <vt:lpstr>Fonts Used</vt:lpstr>
      </vt:variant>
      <vt:variant>
        <vt:i4>4</vt:i4>
      </vt:variant>
      <vt:variant>
        <vt:lpstr>Theme</vt:lpstr>
      </vt:variant>
      <vt:variant>
        <vt:i4>6</vt:i4>
      </vt:variant>
      <vt:variant>
        <vt:lpstr>Embedded OLE Servers</vt:lpstr>
      </vt:variant>
      <vt:variant>
        <vt:i4>1</vt:i4>
      </vt:variant>
      <vt:variant>
        <vt:lpstr>Slide Titles</vt:lpstr>
      </vt:variant>
      <vt:variant>
        <vt:i4>11</vt:i4>
      </vt:variant>
    </vt:vector>
  </HeadingPairs>
  <TitlesOfParts>
    <vt:vector size="22" baseType="lpstr">
      <vt:lpstr>Arial</vt:lpstr>
      <vt:lpstr>Calibri</vt:lpstr>
      <vt:lpstr>Calibri Light</vt:lpstr>
      <vt:lpstr>Times</vt:lpstr>
      <vt:lpstr>2_Office Theme</vt:lpstr>
      <vt:lpstr>Custom Design</vt:lpstr>
      <vt:lpstr>3_Office Theme</vt:lpstr>
      <vt:lpstr>Blank Presentation</vt:lpstr>
      <vt:lpstr>4_Office Theme</vt:lpstr>
      <vt:lpstr>Office Theme</vt:lpstr>
      <vt:lpstr>Microsoft Excel Worksheet</vt:lpstr>
      <vt:lpstr>PowerPoint Presentation</vt:lpstr>
      <vt:lpstr>Partner with PMIMSL!</vt:lpstr>
      <vt:lpstr>Why Support PMIMSL?</vt:lpstr>
      <vt:lpstr>How to Build Your Custom Package with A la Carte Options?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Jody</dc:creator>
  <cp:lastModifiedBy>Jody</cp:lastModifiedBy>
  <cp:revision>17</cp:revision>
  <dcterms:created xsi:type="dcterms:W3CDTF">2020-04-09T00:16:44Z</dcterms:created>
  <dcterms:modified xsi:type="dcterms:W3CDTF">2020-08-15T02:11:13Z</dcterms:modified>
</cp:coreProperties>
</file>